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3"/>
  </p:notesMasterIdLst>
  <p:handoutMasterIdLst>
    <p:handoutMasterId r:id="rId34"/>
  </p:handoutMasterIdLst>
  <p:sldIdLst>
    <p:sldId id="258" r:id="rId5"/>
    <p:sldId id="268" r:id="rId6"/>
    <p:sldId id="306" r:id="rId7"/>
    <p:sldId id="307" r:id="rId8"/>
    <p:sldId id="314" r:id="rId9"/>
    <p:sldId id="315" r:id="rId10"/>
    <p:sldId id="316" r:id="rId11"/>
    <p:sldId id="265" r:id="rId12"/>
    <p:sldId id="308" r:id="rId13"/>
    <p:sldId id="301" r:id="rId14"/>
    <p:sldId id="311" r:id="rId15"/>
    <p:sldId id="302" r:id="rId16"/>
    <p:sldId id="312" r:id="rId17"/>
    <p:sldId id="317" r:id="rId18"/>
    <p:sldId id="322" r:id="rId19"/>
    <p:sldId id="318" r:id="rId20"/>
    <p:sldId id="303" r:id="rId21"/>
    <p:sldId id="313" r:id="rId22"/>
    <p:sldId id="320" r:id="rId23"/>
    <p:sldId id="321" r:id="rId24"/>
    <p:sldId id="304" r:id="rId25"/>
    <p:sldId id="309" r:id="rId26"/>
    <p:sldId id="305" r:id="rId27"/>
    <p:sldId id="310" r:id="rId28"/>
    <p:sldId id="277" r:id="rId29"/>
    <p:sldId id="287" r:id="rId30"/>
    <p:sldId id="299" r:id="rId31"/>
    <p:sldId id="300" r:id="rId32"/>
  </p:sldIdLst>
  <p:sldSz cx="12192000" cy="6858000"/>
  <p:notesSz cx="6858000" cy="9144000"/>
  <p:embeddedFontLst>
    <p:embeddedFont>
      <p:font typeface="Avenir Next LT Pro" panose="020B0504020202020204" pitchFamily="34" charset="0"/>
      <p:regular r:id="rId35"/>
      <p:bold r:id="rId36"/>
      <p:italic r:id="rId37"/>
      <p:boldItalic r:id="rId38"/>
    </p:embeddedFont>
    <p:embeddedFont>
      <p:font typeface="Speak Pro" panose="020B0504020101020102"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5860E-0406-4323-B6BB-01E4EB4887F2}" v="9" dt="2025-01-25T00:11:37.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4249" autoAdjust="0"/>
  </p:normalViewPr>
  <p:slideViewPr>
    <p:cSldViewPr snapToGrid="0">
      <p:cViewPr varScale="1">
        <p:scale>
          <a:sx n="63" d="100"/>
          <a:sy n="63" d="100"/>
        </p:scale>
        <p:origin x="784" y="56"/>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bruton" userId="a77b5f7d-c18d-400b-b18a-e1e609a88d3d" providerId="ADAL" clId="{3F85860E-0406-4323-B6BB-01E4EB4887F2}"/>
    <pc:docChg chg="undo custSel addSld delSld modSld sldOrd">
      <pc:chgData name="melissa.bruton" userId="a77b5f7d-c18d-400b-b18a-e1e609a88d3d" providerId="ADAL" clId="{3F85860E-0406-4323-B6BB-01E4EB4887F2}" dt="2025-01-25T00:17:59.400" v="1172" actId="20577"/>
      <pc:docMkLst>
        <pc:docMk/>
      </pc:docMkLst>
      <pc:sldChg chg="modSp mod">
        <pc:chgData name="melissa.bruton" userId="a77b5f7d-c18d-400b-b18a-e1e609a88d3d" providerId="ADAL" clId="{3F85860E-0406-4323-B6BB-01E4EB4887F2}" dt="2025-01-25T00:09:53.649" v="1121" actId="20577"/>
        <pc:sldMkLst>
          <pc:docMk/>
          <pc:sldMk cId="3013068127" sldId="258"/>
        </pc:sldMkLst>
        <pc:spChg chg="mod">
          <ac:chgData name="melissa.bruton" userId="a77b5f7d-c18d-400b-b18a-e1e609a88d3d" providerId="ADAL" clId="{3F85860E-0406-4323-B6BB-01E4EB4887F2}" dt="2025-01-25T00:09:53.649" v="1121" actId="20577"/>
          <ac:spMkLst>
            <pc:docMk/>
            <pc:sldMk cId="3013068127" sldId="258"/>
            <ac:spMk id="4" creationId="{42484CCC-9AB9-41BA-BF31-C9CA5A121895}"/>
          </ac:spMkLst>
        </pc:spChg>
      </pc:sldChg>
      <pc:sldChg chg="modSp mod">
        <pc:chgData name="melissa.bruton" userId="a77b5f7d-c18d-400b-b18a-e1e609a88d3d" providerId="ADAL" clId="{3F85860E-0406-4323-B6BB-01E4EB4887F2}" dt="2025-01-24T23:31:16.097" v="813" actId="20577"/>
        <pc:sldMkLst>
          <pc:docMk/>
          <pc:sldMk cId="1372925144" sldId="265"/>
        </pc:sldMkLst>
        <pc:spChg chg="mod">
          <ac:chgData name="melissa.bruton" userId="a77b5f7d-c18d-400b-b18a-e1e609a88d3d" providerId="ADAL" clId="{3F85860E-0406-4323-B6BB-01E4EB4887F2}" dt="2025-01-23T21:25:06.941" v="93" actId="20577"/>
          <ac:spMkLst>
            <pc:docMk/>
            <pc:sldMk cId="1372925144" sldId="265"/>
            <ac:spMk id="2" creationId="{02AC75E2-C7E9-4CDE-A3E7-DB7E770B97E4}"/>
          </ac:spMkLst>
        </pc:spChg>
        <pc:spChg chg="mod">
          <ac:chgData name="melissa.bruton" userId="a77b5f7d-c18d-400b-b18a-e1e609a88d3d" providerId="ADAL" clId="{3F85860E-0406-4323-B6BB-01E4EB4887F2}" dt="2025-01-23T21:25:45.861" v="96" actId="255"/>
          <ac:spMkLst>
            <pc:docMk/>
            <pc:sldMk cId="1372925144" sldId="265"/>
            <ac:spMk id="3" creationId="{D5F2D16A-183F-4A38-8872-766FA01EA75F}"/>
          </ac:spMkLst>
        </pc:spChg>
        <pc:spChg chg="mod">
          <ac:chgData name="melissa.bruton" userId="a77b5f7d-c18d-400b-b18a-e1e609a88d3d" providerId="ADAL" clId="{3F85860E-0406-4323-B6BB-01E4EB4887F2}" dt="2025-01-23T21:41:49.600" v="309"/>
          <ac:spMkLst>
            <pc:docMk/>
            <pc:sldMk cId="1372925144" sldId="265"/>
            <ac:spMk id="4" creationId="{16417046-E8D4-4851-862C-0BF84D8D122B}"/>
          </ac:spMkLst>
        </pc:spChg>
        <pc:spChg chg="mod">
          <ac:chgData name="melissa.bruton" userId="a77b5f7d-c18d-400b-b18a-e1e609a88d3d" providerId="ADAL" clId="{3F85860E-0406-4323-B6BB-01E4EB4887F2}" dt="2025-01-23T21:24:52.421" v="72" actId="20577"/>
          <ac:spMkLst>
            <pc:docMk/>
            <pc:sldMk cId="1372925144" sldId="265"/>
            <ac:spMk id="6" creationId="{09278663-6DFB-48C5-B58E-9F7560421BA7}"/>
          </ac:spMkLst>
        </pc:spChg>
        <pc:spChg chg="mod">
          <ac:chgData name="melissa.bruton" userId="a77b5f7d-c18d-400b-b18a-e1e609a88d3d" providerId="ADAL" clId="{3F85860E-0406-4323-B6BB-01E4EB4887F2}" dt="2025-01-24T23:31:16.097" v="813" actId="20577"/>
          <ac:spMkLst>
            <pc:docMk/>
            <pc:sldMk cId="1372925144" sldId="265"/>
            <ac:spMk id="7" creationId="{C4252A41-D1CF-4A54-AC0D-995C22071BB3}"/>
          </ac:spMkLst>
        </pc:spChg>
      </pc:sldChg>
      <pc:sldChg chg="addSp modSp mod ord">
        <pc:chgData name="melissa.bruton" userId="a77b5f7d-c18d-400b-b18a-e1e609a88d3d" providerId="ADAL" clId="{3F85860E-0406-4323-B6BB-01E4EB4887F2}" dt="2025-01-24T23:23:31.758" v="772" actId="14100"/>
        <pc:sldMkLst>
          <pc:docMk/>
          <pc:sldMk cId="1920497168" sldId="268"/>
        </pc:sldMkLst>
        <pc:spChg chg="mod">
          <ac:chgData name="melissa.bruton" userId="a77b5f7d-c18d-400b-b18a-e1e609a88d3d" providerId="ADAL" clId="{3F85860E-0406-4323-B6BB-01E4EB4887F2}" dt="2025-01-23T21:37:45.067" v="272" actId="21"/>
          <ac:spMkLst>
            <pc:docMk/>
            <pc:sldMk cId="1920497168" sldId="268"/>
            <ac:spMk id="2" creationId="{20033C2E-1977-40BD-8194-FFAA92F594AB}"/>
          </ac:spMkLst>
        </pc:spChg>
        <pc:spChg chg="mod">
          <ac:chgData name="melissa.bruton" userId="a77b5f7d-c18d-400b-b18a-e1e609a88d3d" providerId="ADAL" clId="{3F85860E-0406-4323-B6BB-01E4EB4887F2}" dt="2025-01-23T21:42:16.061" v="313"/>
          <ac:spMkLst>
            <pc:docMk/>
            <pc:sldMk cId="1920497168" sldId="268"/>
            <ac:spMk id="3" creationId="{52805630-4C19-4EFD-A09A-6A32A7065D93}"/>
          </ac:spMkLst>
        </pc:spChg>
        <pc:spChg chg="mod">
          <ac:chgData name="melissa.bruton" userId="a77b5f7d-c18d-400b-b18a-e1e609a88d3d" providerId="ADAL" clId="{3F85860E-0406-4323-B6BB-01E4EB4887F2}" dt="2025-01-24T23:22:22.389" v="764" actId="20577"/>
          <ac:spMkLst>
            <pc:docMk/>
            <pc:sldMk cId="1920497168" sldId="268"/>
            <ac:spMk id="5" creationId="{09A18759-B9AA-49AB-A320-92AF51051E70}"/>
          </ac:spMkLst>
        </pc:spChg>
        <pc:spChg chg="mod">
          <ac:chgData name="melissa.bruton" userId="a77b5f7d-c18d-400b-b18a-e1e609a88d3d" providerId="ADAL" clId="{3F85860E-0406-4323-B6BB-01E4EB4887F2}" dt="2025-01-23T21:42:13.355" v="312" actId="14100"/>
          <ac:spMkLst>
            <pc:docMk/>
            <pc:sldMk cId="1920497168" sldId="268"/>
            <ac:spMk id="6" creationId="{C41A82EA-6DCE-481E-A52B-94F31EADAD7D}"/>
          </ac:spMkLst>
        </pc:spChg>
        <pc:picChg chg="add mod">
          <ac:chgData name="melissa.bruton" userId="a77b5f7d-c18d-400b-b18a-e1e609a88d3d" providerId="ADAL" clId="{3F85860E-0406-4323-B6BB-01E4EB4887F2}" dt="2025-01-24T23:23:31.758" v="772" actId="14100"/>
          <ac:picMkLst>
            <pc:docMk/>
            <pc:sldMk cId="1920497168" sldId="268"/>
            <ac:picMk id="7" creationId="{0101FC6C-DCFB-EA55-EC2A-9D28A13BED4F}"/>
          </ac:picMkLst>
        </pc:picChg>
      </pc:sldChg>
      <pc:sldChg chg="del">
        <pc:chgData name="melissa.bruton" userId="a77b5f7d-c18d-400b-b18a-e1e609a88d3d" providerId="ADAL" clId="{3F85860E-0406-4323-B6BB-01E4EB4887F2}" dt="2025-01-23T22:14:03.984" v="671" actId="47"/>
        <pc:sldMkLst>
          <pc:docMk/>
          <pc:sldMk cId="2637958213" sldId="272"/>
        </pc:sldMkLst>
      </pc:sldChg>
      <pc:sldChg chg="addSp delSp modSp mod modClrScheme chgLayout">
        <pc:chgData name="melissa.bruton" userId="a77b5f7d-c18d-400b-b18a-e1e609a88d3d" providerId="ADAL" clId="{3F85860E-0406-4323-B6BB-01E4EB4887F2}" dt="2025-01-24T23:58:08.644" v="1084" actId="14100"/>
        <pc:sldMkLst>
          <pc:docMk/>
          <pc:sldMk cId="3324330166" sldId="277"/>
        </pc:sldMkLst>
        <pc:spChg chg="mod">
          <ac:chgData name="melissa.bruton" userId="a77b5f7d-c18d-400b-b18a-e1e609a88d3d" providerId="ADAL" clId="{3F85860E-0406-4323-B6BB-01E4EB4887F2}" dt="2025-01-24T23:55:33.799" v="969" actId="26606"/>
          <ac:spMkLst>
            <pc:docMk/>
            <pc:sldMk cId="3324330166" sldId="277"/>
            <ac:spMk id="2" creationId="{F4A5950A-F236-4AE1-B402-E9CC3F82CCB7}"/>
          </ac:spMkLst>
        </pc:spChg>
        <pc:spChg chg="mod">
          <ac:chgData name="melissa.bruton" userId="a77b5f7d-c18d-400b-b18a-e1e609a88d3d" providerId="ADAL" clId="{3F85860E-0406-4323-B6BB-01E4EB4887F2}" dt="2025-01-24T23:58:08.644" v="1084" actId="14100"/>
          <ac:spMkLst>
            <pc:docMk/>
            <pc:sldMk cId="3324330166" sldId="277"/>
            <ac:spMk id="3" creationId="{5ABACD58-C3EC-4488-A3DB-D29386D20C75}"/>
          </ac:spMkLst>
        </pc:spChg>
        <pc:spChg chg="mod">
          <ac:chgData name="melissa.bruton" userId="a77b5f7d-c18d-400b-b18a-e1e609a88d3d" providerId="ADAL" clId="{3F85860E-0406-4323-B6BB-01E4EB4887F2}" dt="2025-01-24T23:55:33.799" v="969" actId="26606"/>
          <ac:spMkLst>
            <pc:docMk/>
            <pc:sldMk cId="3324330166" sldId="277"/>
            <ac:spMk id="4" creationId="{DAFF36DD-94F6-49D4-8CCC-8C8BD062C04E}"/>
          </ac:spMkLst>
        </pc:spChg>
        <pc:spChg chg="mod ord">
          <ac:chgData name="melissa.bruton" userId="a77b5f7d-c18d-400b-b18a-e1e609a88d3d" providerId="ADAL" clId="{3F85860E-0406-4323-B6BB-01E4EB4887F2}" dt="2025-01-24T23:56:00.780" v="995" actId="20577"/>
          <ac:spMkLst>
            <pc:docMk/>
            <pc:sldMk cId="3324330166" sldId="277"/>
            <ac:spMk id="5" creationId="{ED849212-ABCC-423B-A5BB-8F087B169DC2}"/>
          </ac:spMkLst>
        </pc:spChg>
        <pc:spChg chg="add del mod">
          <ac:chgData name="melissa.bruton" userId="a77b5f7d-c18d-400b-b18a-e1e609a88d3d" providerId="ADAL" clId="{3F85860E-0406-4323-B6BB-01E4EB4887F2}" dt="2025-01-24T23:55:43.658" v="971" actId="27636"/>
          <ac:spMkLst>
            <pc:docMk/>
            <pc:sldMk cId="3324330166" sldId="277"/>
            <ac:spMk id="9" creationId="{5940247C-38E7-F804-95C4-C3D253EE314B}"/>
          </ac:spMkLst>
        </pc:spChg>
        <pc:spChg chg="add del mod">
          <ac:chgData name="melissa.bruton" userId="a77b5f7d-c18d-400b-b18a-e1e609a88d3d" providerId="ADAL" clId="{3F85860E-0406-4323-B6BB-01E4EB4887F2}" dt="2025-01-24T23:55:33.799" v="969" actId="26606"/>
          <ac:spMkLst>
            <pc:docMk/>
            <pc:sldMk cId="3324330166" sldId="277"/>
            <ac:spMk id="11" creationId="{15F44996-B77C-C5A1-8FB2-A71BE290C8DC}"/>
          </ac:spMkLst>
        </pc:spChg>
        <pc:spChg chg="add del mod">
          <ac:chgData name="melissa.bruton" userId="a77b5f7d-c18d-400b-b18a-e1e609a88d3d" providerId="ADAL" clId="{3F85860E-0406-4323-B6BB-01E4EB4887F2}" dt="2025-01-24T23:55:33.799" v="969" actId="26606"/>
          <ac:spMkLst>
            <pc:docMk/>
            <pc:sldMk cId="3324330166" sldId="277"/>
            <ac:spMk id="14" creationId="{BDA8E04C-6D68-2038-6242-6465479CAEC1}"/>
          </ac:spMkLst>
        </pc:spChg>
        <pc:picChg chg="mod">
          <ac:chgData name="melissa.bruton" userId="a77b5f7d-c18d-400b-b18a-e1e609a88d3d" providerId="ADAL" clId="{3F85860E-0406-4323-B6BB-01E4EB4887F2}" dt="2025-01-24T23:56:32.861" v="997" actId="14100"/>
          <ac:picMkLst>
            <pc:docMk/>
            <pc:sldMk cId="3324330166" sldId="277"/>
            <ac:picMk id="6" creationId="{D2422947-7EEA-F5B3-9887-5AA2DD8946E2}"/>
          </ac:picMkLst>
        </pc:picChg>
        <pc:picChg chg="add mod">
          <ac:chgData name="melissa.bruton" userId="a77b5f7d-c18d-400b-b18a-e1e609a88d3d" providerId="ADAL" clId="{3F85860E-0406-4323-B6BB-01E4EB4887F2}" dt="2025-01-24T23:55:33.799" v="969" actId="26606"/>
          <ac:picMkLst>
            <pc:docMk/>
            <pc:sldMk cId="3324330166" sldId="277"/>
            <ac:picMk id="7" creationId="{12D51544-17A3-7D19-3857-90DE959525DC}"/>
          </ac:picMkLst>
        </pc:picChg>
      </pc:sldChg>
      <pc:sldChg chg="del">
        <pc:chgData name="melissa.bruton" userId="a77b5f7d-c18d-400b-b18a-e1e609a88d3d" providerId="ADAL" clId="{3F85860E-0406-4323-B6BB-01E4EB4887F2}" dt="2025-01-23T22:14:41.517" v="672" actId="47"/>
        <pc:sldMkLst>
          <pc:docMk/>
          <pc:sldMk cId="3440486550" sldId="282"/>
        </pc:sldMkLst>
      </pc:sldChg>
      <pc:sldChg chg="addSp modSp mod">
        <pc:chgData name="melissa.bruton" userId="a77b5f7d-c18d-400b-b18a-e1e609a88d3d" providerId="ADAL" clId="{3F85860E-0406-4323-B6BB-01E4EB4887F2}" dt="2025-01-24T23:58:38.901" v="1090" actId="20577"/>
        <pc:sldMkLst>
          <pc:docMk/>
          <pc:sldMk cId="3198773633" sldId="287"/>
        </pc:sldMkLst>
        <pc:spChg chg="mod">
          <ac:chgData name="melissa.bruton" userId="a77b5f7d-c18d-400b-b18a-e1e609a88d3d" providerId="ADAL" clId="{3F85860E-0406-4323-B6BB-01E4EB4887F2}" dt="2025-01-24T23:57:13.971" v="1043" actId="20577"/>
          <ac:spMkLst>
            <pc:docMk/>
            <pc:sldMk cId="3198773633" sldId="287"/>
            <ac:spMk id="2" creationId="{979D2EC5-0A20-4D63-B00B-DEB39889DB69}"/>
          </ac:spMkLst>
        </pc:spChg>
        <pc:spChg chg="mod">
          <ac:chgData name="melissa.bruton" userId="a77b5f7d-c18d-400b-b18a-e1e609a88d3d" providerId="ADAL" clId="{3F85860E-0406-4323-B6BB-01E4EB4887F2}" dt="2025-01-24T23:57:57.319" v="1082" actId="14100"/>
          <ac:spMkLst>
            <pc:docMk/>
            <pc:sldMk cId="3198773633" sldId="287"/>
            <ac:spMk id="4" creationId="{BA4F3DDE-5D3C-40C1-A976-7406EB83A85A}"/>
          </ac:spMkLst>
        </pc:spChg>
        <pc:spChg chg="mod">
          <ac:chgData name="melissa.bruton" userId="a77b5f7d-c18d-400b-b18a-e1e609a88d3d" providerId="ADAL" clId="{3F85860E-0406-4323-B6BB-01E4EB4887F2}" dt="2025-01-24T23:58:28.041" v="1085"/>
          <ac:spMkLst>
            <pc:docMk/>
            <pc:sldMk cId="3198773633" sldId="287"/>
            <ac:spMk id="5" creationId="{3ACAEA0E-0AD2-4431-A4BB-BA6FE0FB9361}"/>
          </ac:spMkLst>
        </pc:spChg>
        <pc:spChg chg="mod">
          <ac:chgData name="melissa.bruton" userId="a77b5f7d-c18d-400b-b18a-e1e609a88d3d" providerId="ADAL" clId="{3F85860E-0406-4323-B6BB-01E4EB4887F2}" dt="2025-01-24T23:58:38.901" v="1090" actId="20577"/>
          <ac:spMkLst>
            <pc:docMk/>
            <pc:sldMk cId="3198773633" sldId="287"/>
            <ac:spMk id="7" creationId="{E18E7856-1972-4633-98B1-7926DA31AF8F}"/>
          </ac:spMkLst>
        </pc:spChg>
        <pc:picChg chg="add mod">
          <ac:chgData name="melissa.bruton" userId="a77b5f7d-c18d-400b-b18a-e1e609a88d3d" providerId="ADAL" clId="{3F85860E-0406-4323-B6BB-01E4EB4887F2}" dt="2025-01-23T22:25:55.674" v="723" actId="14100"/>
          <ac:picMkLst>
            <pc:docMk/>
            <pc:sldMk cId="3198773633" sldId="287"/>
            <ac:picMk id="3" creationId="{ADB382D9-6209-30FC-925D-B5E1869B3D09}"/>
          </ac:picMkLst>
        </pc:picChg>
      </pc:sldChg>
      <pc:sldChg chg="del">
        <pc:chgData name="melissa.bruton" userId="a77b5f7d-c18d-400b-b18a-e1e609a88d3d" providerId="ADAL" clId="{3F85860E-0406-4323-B6BB-01E4EB4887F2}" dt="2025-01-23T22:15:30.893" v="673" actId="47"/>
        <pc:sldMkLst>
          <pc:docMk/>
          <pc:sldMk cId="643801695" sldId="292"/>
        </pc:sldMkLst>
      </pc:sldChg>
      <pc:sldChg chg="addSp delSp modSp mod modClrScheme chgLayout">
        <pc:chgData name="melissa.bruton" userId="a77b5f7d-c18d-400b-b18a-e1e609a88d3d" providerId="ADAL" clId="{3F85860E-0406-4323-B6BB-01E4EB4887F2}" dt="2025-01-25T00:17:59.400" v="1172" actId="20577"/>
        <pc:sldMkLst>
          <pc:docMk/>
          <pc:sldMk cId="363015877" sldId="299"/>
        </pc:sldMkLst>
        <pc:spChg chg="mod">
          <ac:chgData name="melissa.bruton" userId="a77b5f7d-c18d-400b-b18a-e1e609a88d3d" providerId="ADAL" clId="{3F85860E-0406-4323-B6BB-01E4EB4887F2}" dt="2025-01-25T00:06:13.453" v="1096" actId="26606"/>
          <ac:spMkLst>
            <pc:docMk/>
            <pc:sldMk cId="363015877" sldId="299"/>
            <ac:spMk id="2" creationId="{2975BCE0-C492-45D1-B14B-D698228DC08F}"/>
          </ac:spMkLst>
        </pc:spChg>
        <pc:spChg chg="mod ord">
          <ac:chgData name="melissa.bruton" userId="a77b5f7d-c18d-400b-b18a-e1e609a88d3d" providerId="ADAL" clId="{3F85860E-0406-4323-B6BB-01E4EB4887F2}" dt="2025-01-25T00:06:13.453" v="1096" actId="26606"/>
          <ac:spMkLst>
            <pc:docMk/>
            <pc:sldMk cId="363015877" sldId="299"/>
            <ac:spMk id="3" creationId="{29B0ECBC-01F6-45D4-9F4C-FD7E8B5B96A4}"/>
          </ac:spMkLst>
        </pc:spChg>
        <pc:spChg chg="mod">
          <ac:chgData name="melissa.bruton" userId="a77b5f7d-c18d-400b-b18a-e1e609a88d3d" providerId="ADAL" clId="{3F85860E-0406-4323-B6BB-01E4EB4887F2}" dt="2025-01-25T00:06:44.943" v="1105" actId="20577"/>
          <ac:spMkLst>
            <pc:docMk/>
            <pc:sldMk cId="363015877" sldId="299"/>
            <ac:spMk id="6" creationId="{97A5BD8C-215E-470E-9A15-CEABC3C16B40}"/>
          </ac:spMkLst>
        </pc:spChg>
        <pc:spChg chg="add del mod">
          <ac:chgData name="melissa.bruton" userId="a77b5f7d-c18d-400b-b18a-e1e609a88d3d" providerId="ADAL" clId="{3F85860E-0406-4323-B6BB-01E4EB4887F2}" dt="2025-01-25T00:08:58.967" v="1115" actId="26606"/>
          <ac:spMkLst>
            <pc:docMk/>
            <pc:sldMk cId="363015877" sldId="299"/>
            <ac:spMk id="11" creationId="{E48E0DA8-C114-FBFC-A724-4EF33CE887BE}"/>
          </ac:spMkLst>
        </pc:spChg>
        <pc:spChg chg="add mod">
          <ac:chgData name="melissa.bruton" userId="a77b5f7d-c18d-400b-b18a-e1e609a88d3d" providerId="ADAL" clId="{3F85860E-0406-4323-B6BB-01E4EB4887F2}" dt="2025-01-25T00:08:58.967" v="1115" actId="26606"/>
          <ac:spMkLst>
            <pc:docMk/>
            <pc:sldMk cId="363015877" sldId="299"/>
            <ac:spMk id="13" creationId="{9266D3BB-F0D0-A8EE-1407-1A32C6378BA3}"/>
          </ac:spMkLst>
        </pc:spChg>
        <pc:spChg chg="add mod">
          <ac:chgData name="melissa.bruton" userId="a77b5f7d-c18d-400b-b18a-e1e609a88d3d" providerId="ADAL" clId="{3F85860E-0406-4323-B6BB-01E4EB4887F2}" dt="2025-01-25T00:08:58.967" v="1115" actId="26606"/>
          <ac:spMkLst>
            <pc:docMk/>
            <pc:sldMk cId="363015877" sldId="299"/>
            <ac:spMk id="15" creationId="{D95845C9-FFC2-009F-5A3D-EA0A15A7D782}"/>
          </ac:spMkLst>
        </pc:spChg>
        <pc:spChg chg="add del mod">
          <ac:chgData name="melissa.bruton" userId="a77b5f7d-c18d-400b-b18a-e1e609a88d3d" providerId="ADAL" clId="{3F85860E-0406-4323-B6BB-01E4EB4887F2}" dt="2025-01-25T00:07:11.626" v="1106"/>
          <ac:spMkLst>
            <pc:docMk/>
            <pc:sldMk cId="363015877" sldId="299"/>
            <ac:spMk id="17" creationId="{FE4E9745-1DE3-34D3-4928-ADF1B2DFFCBF}"/>
          </ac:spMkLst>
        </pc:spChg>
        <pc:spChg chg="add mod">
          <ac:chgData name="melissa.bruton" userId="a77b5f7d-c18d-400b-b18a-e1e609a88d3d" providerId="ADAL" clId="{3F85860E-0406-4323-B6BB-01E4EB4887F2}" dt="2025-01-25T00:17:59.400" v="1172" actId="20577"/>
          <ac:spMkLst>
            <pc:docMk/>
            <pc:sldMk cId="363015877" sldId="299"/>
            <ac:spMk id="20" creationId="{2CA28D51-84A5-DF1A-6218-6AA8FBC74EDD}"/>
          </ac:spMkLst>
        </pc:spChg>
        <pc:picChg chg="add mod">
          <ac:chgData name="melissa.bruton" userId="a77b5f7d-c18d-400b-b18a-e1e609a88d3d" providerId="ADAL" clId="{3F85860E-0406-4323-B6BB-01E4EB4887F2}" dt="2025-01-25T00:06:36.091" v="1100" actId="1076"/>
          <ac:picMkLst>
            <pc:docMk/>
            <pc:sldMk cId="363015877" sldId="299"/>
            <ac:picMk id="4" creationId="{1F22094C-1AA9-3975-9404-66579412728F}"/>
          </ac:picMkLst>
        </pc:picChg>
        <pc:picChg chg="add mod">
          <ac:chgData name="melissa.bruton" userId="a77b5f7d-c18d-400b-b18a-e1e609a88d3d" providerId="ADAL" clId="{3F85860E-0406-4323-B6BB-01E4EB4887F2}" dt="2025-01-25T00:09:20.827" v="1116" actId="27614"/>
          <ac:picMkLst>
            <pc:docMk/>
            <pc:sldMk cId="363015877" sldId="299"/>
            <ac:picMk id="5" creationId="{4D175E86-DF84-A6CF-9935-9B24C7000F7F}"/>
          </ac:picMkLst>
        </pc:picChg>
      </pc:sldChg>
      <pc:sldChg chg="addSp modSp new mod modClrScheme chgLayout">
        <pc:chgData name="melissa.bruton" userId="a77b5f7d-c18d-400b-b18a-e1e609a88d3d" providerId="ADAL" clId="{3F85860E-0406-4323-B6BB-01E4EB4887F2}" dt="2025-01-25T00:08:46.551" v="1114" actId="26606"/>
        <pc:sldMkLst>
          <pc:docMk/>
          <pc:sldMk cId="1142992793" sldId="300"/>
        </pc:sldMkLst>
        <pc:spChg chg="mod ord">
          <ac:chgData name="melissa.bruton" userId="a77b5f7d-c18d-400b-b18a-e1e609a88d3d" providerId="ADAL" clId="{3F85860E-0406-4323-B6BB-01E4EB4887F2}" dt="2025-01-25T00:08:46.551" v="1114" actId="26606"/>
          <ac:spMkLst>
            <pc:docMk/>
            <pc:sldMk cId="1142992793" sldId="300"/>
            <ac:spMk id="2" creationId="{130DE1FE-EAC1-62DE-615B-B6033698FC04}"/>
          </ac:spMkLst>
        </pc:spChg>
        <pc:spChg chg="mod">
          <ac:chgData name="melissa.bruton" userId="a77b5f7d-c18d-400b-b18a-e1e609a88d3d" providerId="ADAL" clId="{3F85860E-0406-4323-B6BB-01E4EB4887F2}" dt="2025-01-25T00:08:46.551" v="1114" actId="26606"/>
          <ac:spMkLst>
            <pc:docMk/>
            <pc:sldMk cId="1142992793" sldId="300"/>
            <ac:spMk id="3" creationId="{05E34B28-DBF9-F429-AE30-D3CD9856652C}"/>
          </ac:spMkLst>
        </pc:spChg>
        <pc:spChg chg="mod">
          <ac:chgData name="melissa.bruton" userId="a77b5f7d-c18d-400b-b18a-e1e609a88d3d" providerId="ADAL" clId="{3F85860E-0406-4323-B6BB-01E4EB4887F2}" dt="2025-01-25T00:08:46.551" v="1114" actId="26606"/>
          <ac:spMkLst>
            <pc:docMk/>
            <pc:sldMk cId="1142992793" sldId="300"/>
            <ac:spMk id="4" creationId="{7DB69BB8-9169-66A6-2A34-CFF4E25EE7FE}"/>
          </ac:spMkLst>
        </pc:spChg>
        <pc:spChg chg="mod">
          <ac:chgData name="melissa.bruton" userId="a77b5f7d-c18d-400b-b18a-e1e609a88d3d" providerId="ADAL" clId="{3F85860E-0406-4323-B6BB-01E4EB4887F2}" dt="2025-01-25T00:08:46.551" v="1114" actId="26606"/>
          <ac:spMkLst>
            <pc:docMk/>
            <pc:sldMk cId="1142992793" sldId="300"/>
            <ac:spMk id="5" creationId="{C08795B4-7006-AD54-CCD9-AB3DE05D5D92}"/>
          </ac:spMkLst>
        </pc:spChg>
        <pc:spChg chg="mod">
          <ac:chgData name="melissa.bruton" userId="a77b5f7d-c18d-400b-b18a-e1e609a88d3d" providerId="ADAL" clId="{3F85860E-0406-4323-B6BB-01E4EB4887F2}" dt="2025-01-25T00:08:46.551" v="1114" actId="26606"/>
          <ac:spMkLst>
            <pc:docMk/>
            <pc:sldMk cId="1142992793" sldId="300"/>
            <ac:spMk id="6" creationId="{89E3AD82-93D2-0AD2-A57E-2DD5ABF24ADC}"/>
          </ac:spMkLst>
        </pc:spChg>
        <pc:picChg chg="add">
          <ac:chgData name="melissa.bruton" userId="a77b5f7d-c18d-400b-b18a-e1e609a88d3d" providerId="ADAL" clId="{3F85860E-0406-4323-B6BB-01E4EB4887F2}" dt="2025-01-25T00:08:46.551" v="1114" actId="26606"/>
          <ac:picMkLst>
            <pc:docMk/>
            <pc:sldMk cId="1142992793" sldId="300"/>
            <ac:picMk id="8" creationId="{219ABCC6-926B-EBD0-A79C-B8048A10DDBA}"/>
          </ac:picMkLst>
        </pc:picChg>
      </pc:sldChg>
      <pc:sldChg chg="modSp new mod">
        <pc:chgData name="melissa.bruton" userId="a77b5f7d-c18d-400b-b18a-e1e609a88d3d" providerId="ADAL" clId="{3F85860E-0406-4323-B6BB-01E4EB4887F2}" dt="2025-01-24T23:31:42.521" v="821" actId="20577"/>
        <pc:sldMkLst>
          <pc:docMk/>
          <pc:sldMk cId="3728468540" sldId="301"/>
        </pc:sldMkLst>
        <pc:spChg chg="mod">
          <ac:chgData name="melissa.bruton" userId="a77b5f7d-c18d-400b-b18a-e1e609a88d3d" providerId="ADAL" clId="{3F85860E-0406-4323-B6BB-01E4EB4887F2}" dt="2025-01-23T21:26:21.340" v="114" actId="20577"/>
          <ac:spMkLst>
            <pc:docMk/>
            <pc:sldMk cId="3728468540" sldId="301"/>
            <ac:spMk id="2" creationId="{254BB760-46CA-2E96-E4D8-830CE849C356}"/>
          </ac:spMkLst>
        </pc:spChg>
        <pc:spChg chg="mod">
          <ac:chgData name="melissa.bruton" userId="a77b5f7d-c18d-400b-b18a-e1e609a88d3d" providerId="ADAL" clId="{3F85860E-0406-4323-B6BB-01E4EB4887F2}" dt="2025-01-23T21:26:54.852" v="125" actId="255"/>
          <ac:spMkLst>
            <pc:docMk/>
            <pc:sldMk cId="3728468540" sldId="301"/>
            <ac:spMk id="3" creationId="{A178B0C6-A017-5F2B-DCF1-D6F12A71159E}"/>
          </ac:spMkLst>
        </pc:spChg>
        <pc:spChg chg="mod">
          <ac:chgData name="melissa.bruton" userId="a77b5f7d-c18d-400b-b18a-e1e609a88d3d" providerId="ADAL" clId="{3F85860E-0406-4323-B6BB-01E4EB4887F2}" dt="2025-01-23T21:55:24.287" v="492"/>
          <ac:spMkLst>
            <pc:docMk/>
            <pc:sldMk cId="3728468540" sldId="301"/>
            <ac:spMk id="4" creationId="{781F15B8-7A40-37B9-015D-873F4703D574}"/>
          </ac:spMkLst>
        </pc:spChg>
        <pc:spChg chg="mod">
          <ac:chgData name="melissa.bruton" userId="a77b5f7d-c18d-400b-b18a-e1e609a88d3d" providerId="ADAL" clId="{3F85860E-0406-4323-B6BB-01E4EB4887F2}" dt="2025-01-23T21:26:27.573" v="123" actId="20577"/>
          <ac:spMkLst>
            <pc:docMk/>
            <pc:sldMk cId="3728468540" sldId="301"/>
            <ac:spMk id="6" creationId="{32363AB0-DA2E-402C-944D-D4D8ADDA3A10}"/>
          </ac:spMkLst>
        </pc:spChg>
        <pc:spChg chg="mod">
          <ac:chgData name="melissa.bruton" userId="a77b5f7d-c18d-400b-b18a-e1e609a88d3d" providerId="ADAL" clId="{3F85860E-0406-4323-B6BB-01E4EB4887F2}" dt="2025-01-24T23:31:42.521" v="821" actId="20577"/>
          <ac:spMkLst>
            <pc:docMk/>
            <pc:sldMk cId="3728468540" sldId="301"/>
            <ac:spMk id="7" creationId="{287F31A5-8792-EFCD-7C15-06BD08E9056D}"/>
          </ac:spMkLst>
        </pc:spChg>
      </pc:sldChg>
      <pc:sldChg chg="modSp new mod">
        <pc:chgData name="melissa.bruton" userId="a77b5f7d-c18d-400b-b18a-e1e609a88d3d" providerId="ADAL" clId="{3F85860E-0406-4323-B6BB-01E4EB4887F2}" dt="2025-01-24T23:32:35.205" v="857" actId="20577"/>
        <pc:sldMkLst>
          <pc:docMk/>
          <pc:sldMk cId="2436897482" sldId="302"/>
        </pc:sldMkLst>
        <pc:spChg chg="mod">
          <ac:chgData name="melissa.bruton" userId="a77b5f7d-c18d-400b-b18a-e1e609a88d3d" providerId="ADAL" clId="{3F85860E-0406-4323-B6BB-01E4EB4887F2}" dt="2025-01-23T21:27:20.732" v="147" actId="20577"/>
          <ac:spMkLst>
            <pc:docMk/>
            <pc:sldMk cId="2436897482" sldId="302"/>
            <ac:spMk id="2" creationId="{BA73E2AE-518C-EE44-CF2A-EB4EF61EE26F}"/>
          </ac:spMkLst>
        </pc:spChg>
        <pc:spChg chg="mod">
          <ac:chgData name="melissa.bruton" userId="a77b5f7d-c18d-400b-b18a-e1e609a88d3d" providerId="ADAL" clId="{3F85860E-0406-4323-B6BB-01E4EB4887F2}" dt="2025-01-23T21:27:46.181" v="149"/>
          <ac:spMkLst>
            <pc:docMk/>
            <pc:sldMk cId="2436897482" sldId="302"/>
            <ac:spMk id="3" creationId="{E4256651-C189-55E2-8517-E7D963E69307}"/>
          </ac:spMkLst>
        </pc:spChg>
        <pc:spChg chg="mod">
          <ac:chgData name="melissa.bruton" userId="a77b5f7d-c18d-400b-b18a-e1e609a88d3d" providerId="ADAL" clId="{3F85860E-0406-4323-B6BB-01E4EB4887F2}" dt="2025-01-23T21:55:34.396" v="493"/>
          <ac:spMkLst>
            <pc:docMk/>
            <pc:sldMk cId="2436897482" sldId="302"/>
            <ac:spMk id="4" creationId="{AA60CD6B-E3FF-3E5B-17A5-E6C9E0750E3F}"/>
          </ac:spMkLst>
        </pc:spChg>
        <pc:spChg chg="mod">
          <ac:chgData name="melissa.bruton" userId="a77b5f7d-c18d-400b-b18a-e1e609a88d3d" providerId="ADAL" clId="{3F85860E-0406-4323-B6BB-01E4EB4887F2}" dt="2025-01-23T21:27:53.708" v="158" actId="20577"/>
          <ac:spMkLst>
            <pc:docMk/>
            <pc:sldMk cId="2436897482" sldId="302"/>
            <ac:spMk id="6" creationId="{71B9C8EE-083A-51D0-C9F1-342999953AA0}"/>
          </ac:spMkLst>
        </pc:spChg>
        <pc:spChg chg="mod">
          <ac:chgData name="melissa.bruton" userId="a77b5f7d-c18d-400b-b18a-e1e609a88d3d" providerId="ADAL" clId="{3F85860E-0406-4323-B6BB-01E4EB4887F2}" dt="2025-01-24T23:32:35.205" v="857" actId="20577"/>
          <ac:spMkLst>
            <pc:docMk/>
            <pc:sldMk cId="2436897482" sldId="302"/>
            <ac:spMk id="7" creationId="{84F45AB7-A9DE-8A39-7959-967E31C5FD56}"/>
          </ac:spMkLst>
        </pc:spChg>
      </pc:sldChg>
      <pc:sldChg chg="modSp new mod">
        <pc:chgData name="melissa.bruton" userId="a77b5f7d-c18d-400b-b18a-e1e609a88d3d" providerId="ADAL" clId="{3F85860E-0406-4323-B6BB-01E4EB4887F2}" dt="2025-01-23T21:54:41.156" v="491"/>
        <pc:sldMkLst>
          <pc:docMk/>
          <pc:sldMk cId="2838890942" sldId="303"/>
        </pc:sldMkLst>
        <pc:spChg chg="mod">
          <ac:chgData name="melissa.bruton" userId="a77b5f7d-c18d-400b-b18a-e1e609a88d3d" providerId="ADAL" clId="{3F85860E-0406-4323-B6BB-01E4EB4887F2}" dt="2025-01-23T21:28:08.719" v="179" actId="20577"/>
          <ac:spMkLst>
            <pc:docMk/>
            <pc:sldMk cId="2838890942" sldId="303"/>
            <ac:spMk id="2" creationId="{1543FD6C-4A3F-90BE-A577-F0B6766692D8}"/>
          </ac:spMkLst>
        </pc:spChg>
        <pc:spChg chg="mod">
          <ac:chgData name="melissa.bruton" userId="a77b5f7d-c18d-400b-b18a-e1e609a88d3d" providerId="ADAL" clId="{3F85860E-0406-4323-B6BB-01E4EB4887F2}" dt="2025-01-23T21:28:37.981" v="190"/>
          <ac:spMkLst>
            <pc:docMk/>
            <pc:sldMk cId="2838890942" sldId="303"/>
            <ac:spMk id="3" creationId="{E4FD7961-25BF-969D-456B-F851095D8E0D}"/>
          </ac:spMkLst>
        </pc:spChg>
        <pc:spChg chg="mod">
          <ac:chgData name="melissa.bruton" userId="a77b5f7d-c18d-400b-b18a-e1e609a88d3d" providerId="ADAL" clId="{3F85860E-0406-4323-B6BB-01E4EB4887F2}" dt="2025-01-23T21:54:41.156" v="491"/>
          <ac:spMkLst>
            <pc:docMk/>
            <pc:sldMk cId="2838890942" sldId="303"/>
            <ac:spMk id="4" creationId="{B25E9707-AC92-0430-66CD-212A92AB9AEA}"/>
          </ac:spMkLst>
        </pc:spChg>
        <pc:spChg chg="mod">
          <ac:chgData name="melissa.bruton" userId="a77b5f7d-c18d-400b-b18a-e1e609a88d3d" providerId="ADAL" clId="{3F85860E-0406-4323-B6BB-01E4EB4887F2}" dt="2025-01-23T21:28:15.504" v="188" actId="20577"/>
          <ac:spMkLst>
            <pc:docMk/>
            <pc:sldMk cId="2838890942" sldId="303"/>
            <ac:spMk id="6" creationId="{7C375A26-36B2-E27E-D74E-A65CA562862C}"/>
          </ac:spMkLst>
        </pc:spChg>
      </pc:sldChg>
      <pc:sldChg chg="modSp new mod">
        <pc:chgData name="melissa.bruton" userId="a77b5f7d-c18d-400b-b18a-e1e609a88d3d" providerId="ADAL" clId="{3F85860E-0406-4323-B6BB-01E4EB4887F2}" dt="2025-01-25T00:17:10.166" v="1156" actId="20577"/>
        <pc:sldMkLst>
          <pc:docMk/>
          <pc:sldMk cId="368628078" sldId="304"/>
        </pc:sldMkLst>
        <pc:spChg chg="mod">
          <ac:chgData name="melissa.bruton" userId="a77b5f7d-c18d-400b-b18a-e1e609a88d3d" providerId="ADAL" clId="{3F85860E-0406-4323-B6BB-01E4EB4887F2}" dt="2025-01-23T21:28:57.004" v="203" actId="20577"/>
          <ac:spMkLst>
            <pc:docMk/>
            <pc:sldMk cId="368628078" sldId="304"/>
            <ac:spMk id="2" creationId="{560DE400-99F0-A625-5765-C2F26F15F8FE}"/>
          </ac:spMkLst>
        </pc:spChg>
        <pc:spChg chg="mod">
          <ac:chgData name="melissa.bruton" userId="a77b5f7d-c18d-400b-b18a-e1e609a88d3d" providerId="ADAL" clId="{3F85860E-0406-4323-B6BB-01E4EB4887F2}" dt="2025-01-23T21:29:21.140" v="214"/>
          <ac:spMkLst>
            <pc:docMk/>
            <pc:sldMk cId="368628078" sldId="304"/>
            <ac:spMk id="3" creationId="{681FA556-500B-C36A-C815-B7D96EF2E213}"/>
          </ac:spMkLst>
        </pc:spChg>
        <pc:spChg chg="mod">
          <ac:chgData name="melissa.bruton" userId="a77b5f7d-c18d-400b-b18a-e1e609a88d3d" providerId="ADAL" clId="{3F85860E-0406-4323-B6BB-01E4EB4887F2}" dt="2025-01-23T21:54:29.769" v="490"/>
          <ac:spMkLst>
            <pc:docMk/>
            <pc:sldMk cId="368628078" sldId="304"/>
            <ac:spMk id="4" creationId="{B2994696-A313-CB09-0023-4E5E420CC7A5}"/>
          </ac:spMkLst>
        </pc:spChg>
        <pc:spChg chg="mod">
          <ac:chgData name="melissa.bruton" userId="a77b5f7d-c18d-400b-b18a-e1e609a88d3d" providerId="ADAL" clId="{3F85860E-0406-4323-B6BB-01E4EB4887F2}" dt="2025-01-23T21:29:02.556" v="212" actId="20577"/>
          <ac:spMkLst>
            <pc:docMk/>
            <pc:sldMk cId="368628078" sldId="304"/>
            <ac:spMk id="6" creationId="{117F7270-FB26-CBF2-C590-2B5FDC7701F2}"/>
          </ac:spMkLst>
        </pc:spChg>
        <pc:spChg chg="mod">
          <ac:chgData name="melissa.bruton" userId="a77b5f7d-c18d-400b-b18a-e1e609a88d3d" providerId="ADAL" clId="{3F85860E-0406-4323-B6BB-01E4EB4887F2}" dt="2025-01-25T00:17:10.166" v="1156" actId="20577"/>
          <ac:spMkLst>
            <pc:docMk/>
            <pc:sldMk cId="368628078" sldId="304"/>
            <ac:spMk id="7" creationId="{2BB8F3EF-2FC1-7563-A371-B40AEA7F2F07}"/>
          </ac:spMkLst>
        </pc:spChg>
      </pc:sldChg>
      <pc:sldChg chg="modSp new mod">
        <pc:chgData name="melissa.bruton" userId="a77b5f7d-c18d-400b-b18a-e1e609a88d3d" providerId="ADAL" clId="{3F85860E-0406-4323-B6BB-01E4EB4887F2}" dt="2025-01-25T00:17:33.443" v="1164" actId="20577"/>
        <pc:sldMkLst>
          <pc:docMk/>
          <pc:sldMk cId="3704195348" sldId="305"/>
        </pc:sldMkLst>
        <pc:spChg chg="mod">
          <ac:chgData name="melissa.bruton" userId="a77b5f7d-c18d-400b-b18a-e1e609a88d3d" providerId="ADAL" clId="{3F85860E-0406-4323-B6BB-01E4EB4887F2}" dt="2025-01-23T21:29:50.175" v="241" actId="20577"/>
          <ac:spMkLst>
            <pc:docMk/>
            <pc:sldMk cId="3704195348" sldId="305"/>
            <ac:spMk id="2" creationId="{895754CF-63E0-C1EA-CB89-88F678F4A7E8}"/>
          </ac:spMkLst>
        </pc:spChg>
        <pc:spChg chg="mod">
          <ac:chgData name="melissa.bruton" userId="a77b5f7d-c18d-400b-b18a-e1e609a88d3d" providerId="ADAL" clId="{3F85860E-0406-4323-B6BB-01E4EB4887F2}" dt="2025-01-23T21:30:15.997" v="252"/>
          <ac:spMkLst>
            <pc:docMk/>
            <pc:sldMk cId="3704195348" sldId="305"/>
            <ac:spMk id="3" creationId="{80D929C6-F6CE-AE8C-B432-A75FC1510B82}"/>
          </ac:spMkLst>
        </pc:spChg>
        <pc:spChg chg="mod">
          <ac:chgData name="melissa.bruton" userId="a77b5f7d-c18d-400b-b18a-e1e609a88d3d" providerId="ADAL" clId="{3F85860E-0406-4323-B6BB-01E4EB4887F2}" dt="2025-01-23T21:54:18.375" v="489"/>
          <ac:spMkLst>
            <pc:docMk/>
            <pc:sldMk cId="3704195348" sldId="305"/>
            <ac:spMk id="4" creationId="{3107CE86-9CB9-FACE-C4DF-78AFB34D2AD7}"/>
          </ac:spMkLst>
        </pc:spChg>
        <pc:spChg chg="mod">
          <ac:chgData name="melissa.bruton" userId="a77b5f7d-c18d-400b-b18a-e1e609a88d3d" providerId="ADAL" clId="{3F85860E-0406-4323-B6BB-01E4EB4887F2}" dt="2025-01-23T21:29:55.506" v="250" actId="20577"/>
          <ac:spMkLst>
            <pc:docMk/>
            <pc:sldMk cId="3704195348" sldId="305"/>
            <ac:spMk id="6" creationId="{6E505787-7A26-C831-22B1-DF3EFD85D694}"/>
          </ac:spMkLst>
        </pc:spChg>
        <pc:spChg chg="mod">
          <ac:chgData name="melissa.bruton" userId="a77b5f7d-c18d-400b-b18a-e1e609a88d3d" providerId="ADAL" clId="{3F85860E-0406-4323-B6BB-01E4EB4887F2}" dt="2025-01-25T00:17:33.443" v="1164" actId="20577"/>
          <ac:spMkLst>
            <pc:docMk/>
            <pc:sldMk cId="3704195348" sldId="305"/>
            <ac:spMk id="7" creationId="{7A3E64DF-B5DF-4B59-3540-FEBED4EB64AC}"/>
          </ac:spMkLst>
        </pc:spChg>
      </pc:sldChg>
      <pc:sldChg chg="addSp modSp new mod ord">
        <pc:chgData name="melissa.bruton" userId="a77b5f7d-c18d-400b-b18a-e1e609a88d3d" providerId="ADAL" clId="{3F85860E-0406-4323-B6BB-01E4EB4887F2}" dt="2025-01-25T00:10:20.717" v="1123" actId="255"/>
        <pc:sldMkLst>
          <pc:docMk/>
          <pc:sldMk cId="1652435538" sldId="306"/>
        </pc:sldMkLst>
        <pc:spChg chg="mod">
          <ac:chgData name="melissa.bruton" userId="a77b5f7d-c18d-400b-b18a-e1e609a88d3d" providerId="ADAL" clId="{3F85860E-0406-4323-B6BB-01E4EB4887F2}" dt="2025-01-25T00:10:20.717" v="1123" actId="255"/>
          <ac:spMkLst>
            <pc:docMk/>
            <pc:sldMk cId="1652435538" sldId="306"/>
            <ac:spMk id="3" creationId="{D6144CC8-62B1-7ACB-3849-503C752C95F2}"/>
          </ac:spMkLst>
        </pc:spChg>
        <pc:spChg chg="mod">
          <ac:chgData name="melissa.bruton" userId="a77b5f7d-c18d-400b-b18a-e1e609a88d3d" providerId="ADAL" clId="{3F85860E-0406-4323-B6BB-01E4EB4887F2}" dt="2025-01-23T21:39:52.844" v="280"/>
          <ac:spMkLst>
            <pc:docMk/>
            <pc:sldMk cId="1652435538" sldId="306"/>
            <ac:spMk id="4" creationId="{CB93DE00-B090-410C-6757-ED29AAA5B185}"/>
          </ac:spMkLst>
        </pc:spChg>
        <pc:picChg chg="add mod">
          <ac:chgData name="melissa.bruton" userId="a77b5f7d-c18d-400b-b18a-e1e609a88d3d" providerId="ADAL" clId="{3F85860E-0406-4323-B6BB-01E4EB4887F2}" dt="2025-01-24T23:24:24.493" v="776" actId="14100"/>
          <ac:picMkLst>
            <pc:docMk/>
            <pc:sldMk cId="1652435538" sldId="306"/>
            <ac:picMk id="8" creationId="{6FA0FDB2-44E1-D9EE-BF28-57276DF848B6}"/>
          </ac:picMkLst>
        </pc:picChg>
      </pc:sldChg>
      <pc:sldChg chg="modSp new mod ord">
        <pc:chgData name="melissa.bruton" userId="a77b5f7d-c18d-400b-b18a-e1e609a88d3d" providerId="ADAL" clId="{3F85860E-0406-4323-B6BB-01E4EB4887F2}" dt="2025-01-24T23:25:42.688" v="780" actId="20577"/>
        <pc:sldMkLst>
          <pc:docMk/>
          <pc:sldMk cId="2712434090" sldId="307"/>
        </pc:sldMkLst>
        <pc:spChg chg="mod">
          <ac:chgData name="melissa.bruton" userId="a77b5f7d-c18d-400b-b18a-e1e609a88d3d" providerId="ADAL" clId="{3F85860E-0406-4323-B6BB-01E4EB4887F2}" dt="2025-01-23T21:41:21.181" v="308" actId="20577"/>
          <ac:spMkLst>
            <pc:docMk/>
            <pc:sldMk cId="2712434090" sldId="307"/>
            <ac:spMk id="2" creationId="{C4D1B118-50E9-9716-80D1-D270B5A39EBC}"/>
          </ac:spMkLst>
        </pc:spChg>
        <pc:spChg chg="mod">
          <ac:chgData name="melissa.bruton" userId="a77b5f7d-c18d-400b-b18a-e1e609a88d3d" providerId="ADAL" clId="{3F85860E-0406-4323-B6BB-01E4EB4887F2}" dt="2025-01-23T21:42:36.337" v="314"/>
          <ac:spMkLst>
            <pc:docMk/>
            <pc:sldMk cId="2712434090" sldId="307"/>
            <ac:spMk id="4" creationId="{7FB314E4-6206-F20B-CEB8-F2701E9080B4}"/>
          </ac:spMkLst>
        </pc:spChg>
        <pc:spChg chg="mod">
          <ac:chgData name="melissa.bruton" userId="a77b5f7d-c18d-400b-b18a-e1e609a88d3d" providerId="ADAL" clId="{3F85860E-0406-4323-B6BB-01E4EB4887F2}" dt="2025-01-24T23:25:42.688" v="780" actId="20577"/>
          <ac:spMkLst>
            <pc:docMk/>
            <pc:sldMk cId="2712434090" sldId="307"/>
            <ac:spMk id="7" creationId="{D18808AD-3513-C0E2-5BB8-CFE37FCD3D87}"/>
          </ac:spMkLst>
        </pc:spChg>
      </pc:sldChg>
      <pc:sldChg chg="modSp new mod">
        <pc:chgData name="melissa.bruton" userId="a77b5f7d-c18d-400b-b18a-e1e609a88d3d" providerId="ADAL" clId="{3F85860E-0406-4323-B6BB-01E4EB4887F2}" dt="2025-01-24T23:31:30.431" v="817" actId="20577"/>
        <pc:sldMkLst>
          <pc:docMk/>
          <pc:sldMk cId="2663370943" sldId="308"/>
        </pc:sldMkLst>
        <pc:spChg chg="mod">
          <ac:chgData name="melissa.bruton" userId="a77b5f7d-c18d-400b-b18a-e1e609a88d3d" providerId="ADAL" clId="{3F85860E-0406-4323-B6BB-01E4EB4887F2}" dt="2025-01-23T21:44:04.440" v="357" actId="27636"/>
          <ac:spMkLst>
            <pc:docMk/>
            <pc:sldMk cId="2663370943" sldId="308"/>
            <ac:spMk id="2" creationId="{844EA5BB-A0E9-6267-9FF5-E1353DA0A318}"/>
          </ac:spMkLst>
        </pc:spChg>
        <pc:spChg chg="mod">
          <ac:chgData name="melissa.bruton" userId="a77b5f7d-c18d-400b-b18a-e1e609a88d3d" providerId="ADAL" clId="{3F85860E-0406-4323-B6BB-01E4EB4887F2}" dt="2025-01-23T21:48:10.572" v="438"/>
          <ac:spMkLst>
            <pc:docMk/>
            <pc:sldMk cId="2663370943" sldId="308"/>
            <ac:spMk id="3" creationId="{B28B931D-E7B4-D22F-5ABE-A84EF479B57B}"/>
          </ac:spMkLst>
        </pc:spChg>
        <pc:spChg chg="mod">
          <ac:chgData name="melissa.bruton" userId="a77b5f7d-c18d-400b-b18a-e1e609a88d3d" providerId="ADAL" clId="{3F85860E-0406-4323-B6BB-01E4EB4887F2}" dt="2025-01-23T21:43:42.113" v="355"/>
          <ac:spMkLst>
            <pc:docMk/>
            <pc:sldMk cId="2663370943" sldId="308"/>
            <ac:spMk id="4" creationId="{F23BEB52-9D3B-5FF1-EC6D-39DEBBC60FC1}"/>
          </ac:spMkLst>
        </pc:spChg>
        <pc:spChg chg="mod">
          <ac:chgData name="melissa.bruton" userId="a77b5f7d-c18d-400b-b18a-e1e609a88d3d" providerId="ADAL" clId="{3F85860E-0406-4323-B6BB-01E4EB4887F2}" dt="2025-01-23T21:47:38.621" v="434" actId="20577"/>
          <ac:spMkLst>
            <pc:docMk/>
            <pc:sldMk cId="2663370943" sldId="308"/>
            <ac:spMk id="6" creationId="{1744B86D-68F4-A62D-E8E3-02263EE06ECF}"/>
          </ac:spMkLst>
        </pc:spChg>
        <pc:spChg chg="mod">
          <ac:chgData name="melissa.bruton" userId="a77b5f7d-c18d-400b-b18a-e1e609a88d3d" providerId="ADAL" clId="{3F85860E-0406-4323-B6BB-01E4EB4887F2}" dt="2025-01-24T23:31:30.431" v="817" actId="20577"/>
          <ac:spMkLst>
            <pc:docMk/>
            <pc:sldMk cId="2663370943" sldId="308"/>
            <ac:spMk id="7" creationId="{3BFE602A-934A-6A1F-D2AE-FE72EFFECDA3}"/>
          </ac:spMkLst>
        </pc:spChg>
      </pc:sldChg>
      <pc:sldChg chg="modSp new mod ord">
        <pc:chgData name="melissa.bruton" userId="a77b5f7d-c18d-400b-b18a-e1e609a88d3d" providerId="ADAL" clId="{3F85860E-0406-4323-B6BB-01E4EB4887F2}" dt="2025-01-25T00:17:22.444" v="1160" actId="20577"/>
        <pc:sldMkLst>
          <pc:docMk/>
          <pc:sldMk cId="3637677721" sldId="309"/>
        </pc:sldMkLst>
        <pc:spChg chg="mod">
          <ac:chgData name="melissa.bruton" userId="a77b5f7d-c18d-400b-b18a-e1e609a88d3d" providerId="ADAL" clId="{3F85860E-0406-4323-B6BB-01E4EB4887F2}" dt="2025-01-23T21:51:33.477" v="487" actId="255"/>
          <ac:spMkLst>
            <pc:docMk/>
            <pc:sldMk cId="3637677721" sldId="309"/>
            <ac:spMk id="2" creationId="{F003A28C-0544-A17B-D660-E80B66AFB7EA}"/>
          </ac:spMkLst>
        </pc:spChg>
        <pc:spChg chg="mod">
          <ac:chgData name="melissa.bruton" userId="a77b5f7d-c18d-400b-b18a-e1e609a88d3d" providerId="ADAL" clId="{3F85860E-0406-4323-B6BB-01E4EB4887F2}" dt="2025-01-23T21:50:52.522" v="444"/>
          <ac:spMkLst>
            <pc:docMk/>
            <pc:sldMk cId="3637677721" sldId="309"/>
            <ac:spMk id="3" creationId="{323748D8-7992-FCB7-88C8-97F94D9513DE}"/>
          </ac:spMkLst>
        </pc:spChg>
        <pc:spChg chg="mod">
          <ac:chgData name="melissa.bruton" userId="a77b5f7d-c18d-400b-b18a-e1e609a88d3d" providerId="ADAL" clId="{3F85860E-0406-4323-B6BB-01E4EB4887F2}" dt="2025-01-23T21:52:18.221" v="488"/>
          <ac:spMkLst>
            <pc:docMk/>
            <pc:sldMk cId="3637677721" sldId="309"/>
            <ac:spMk id="4" creationId="{E1D0E685-A3E6-D8AB-8796-349C9D3CA7DC}"/>
          </ac:spMkLst>
        </pc:spChg>
        <pc:spChg chg="mod">
          <ac:chgData name="melissa.bruton" userId="a77b5f7d-c18d-400b-b18a-e1e609a88d3d" providerId="ADAL" clId="{3F85860E-0406-4323-B6BB-01E4EB4887F2}" dt="2025-01-25T00:17:22.444" v="1160" actId="20577"/>
          <ac:spMkLst>
            <pc:docMk/>
            <pc:sldMk cId="3637677721" sldId="309"/>
            <ac:spMk id="7" creationId="{7AD98AE5-B5BD-761F-DDA2-9C380AC43661}"/>
          </ac:spMkLst>
        </pc:spChg>
      </pc:sldChg>
      <pc:sldChg chg="new del">
        <pc:chgData name="melissa.bruton" userId="a77b5f7d-c18d-400b-b18a-e1e609a88d3d" providerId="ADAL" clId="{3F85860E-0406-4323-B6BB-01E4EB4887F2}" dt="2025-01-23T21:56:18.103" v="495" actId="680"/>
        <pc:sldMkLst>
          <pc:docMk/>
          <pc:sldMk cId="887382662" sldId="310"/>
        </pc:sldMkLst>
      </pc:sldChg>
      <pc:sldChg chg="modSp new mod ord">
        <pc:chgData name="melissa.bruton" userId="a77b5f7d-c18d-400b-b18a-e1e609a88d3d" providerId="ADAL" clId="{3F85860E-0406-4323-B6BB-01E4EB4887F2}" dt="2025-01-25T00:17:43.942" v="1168" actId="20577"/>
        <pc:sldMkLst>
          <pc:docMk/>
          <pc:sldMk cId="1399841189" sldId="310"/>
        </pc:sldMkLst>
        <pc:spChg chg="mod">
          <ac:chgData name="melissa.bruton" userId="a77b5f7d-c18d-400b-b18a-e1e609a88d3d" providerId="ADAL" clId="{3F85860E-0406-4323-B6BB-01E4EB4887F2}" dt="2025-01-23T22:16:23.077" v="693" actId="20577"/>
          <ac:spMkLst>
            <pc:docMk/>
            <pc:sldMk cId="1399841189" sldId="310"/>
            <ac:spMk id="2" creationId="{478C8C5B-C748-0701-F715-6C5E44CAA5CC}"/>
          </ac:spMkLst>
        </pc:spChg>
        <pc:spChg chg="mod">
          <ac:chgData name="melissa.bruton" userId="a77b5f7d-c18d-400b-b18a-e1e609a88d3d" providerId="ADAL" clId="{3F85860E-0406-4323-B6BB-01E4EB4887F2}" dt="2025-01-23T22:19:05.152" v="716" actId="113"/>
          <ac:spMkLst>
            <pc:docMk/>
            <pc:sldMk cId="1399841189" sldId="310"/>
            <ac:spMk id="3" creationId="{A3525CCD-34E4-B2DA-1B28-E8F4390AA705}"/>
          </ac:spMkLst>
        </pc:spChg>
        <pc:spChg chg="mod">
          <ac:chgData name="melissa.bruton" userId="a77b5f7d-c18d-400b-b18a-e1e609a88d3d" providerId="ADAL" clId="{3F85860E-0406-4323-B6BB-01E4EB4887F2}" dt="2025-01-23T21:58:28.624" v="552"/>
          <ac:spMkLst>
            <pc:docMk/>
            <pc:sldMk cId="1399841189" sldId="310"/>
            <ac:spMk id="4" creationId="{F5348B96-A8BC-7B0B-9A64-DFF3324367AB}"/>
          </ac:spMkLst>
        </pc:spChg>
        <pc:spChg chg="mod">
          <ac:chgData name="melissa.bruton" userId="a77b5f7d-c18d-400b-b18a-e1e609a88d3d" providerId="ADAL" clId="{3F85860E-0406-4323-B6BB-01E4EB4887F2}" dt="2025-01-25T00:17:43.942" v="1168" actId="20577"/>
          <ac:spMkLst>
            <pc:docMk/>
            <pc:sldMk cId="1399841189" sldId="310"/>
            <ac:spMk id="7" creationId="{7E84FAC9-C704-94C7-22DF-951A2D09A02E}"/>
          </ac:spMkLst>
        </pc:spChg>
      </pc:sldChg>
      <pc:sldChg chg="addSp delSp modSp new mod ord modClrScheme chgLayout">
        <pc:chgData name="melissa.bruton" userId="a77b5f7d-c18d-400b-b18a-e1e609a88d3d" providerId="ADAL" clId="{3F85860E-0406-4323-B6BB-01E4EB4887F2}" dt="2025-01-25T00:12:42.421" v="1131" actId="20577"/>
        <pc:sldMkLst>
          <pc:docMk/>
          <pc:sldMk cId="897813313" sldId="311"/>
        </pc:sldMkLst>
        <pc:spChg chg="mod">
          <ac:chgData name="melissa.bruton" userId="a77b5f7d-c18d-400b-b18a-e1e609a88d3d" providerId="ADAL" clId="{3F85860E-0406-4323-B6BB-01E4EB4887F2}" dt="2025-01-25T00:12:28.404" v="1127" actId="26606"/>
          <ac:spMkLst>
            <pc:docMk/>
            <pc:sldMk cId="897813313" sldId="311"/>
            <ac:spMk id="2" creationId="{D3A01888-5BC4-17DE-159D-DA455D9503C6}"/>
          </ac:spMkLst>
        </pc:spChg>
        <pc:spChg chg="mod">
          <ac:chgData name="melissa.bruton" userId="a77b5f7d-c18d-400b-b18a-e1e609a88d3d" providerId="ADAL" clId="{3F85860E-0406-4323-B6BB-01E4EB4887F2}" dt="2025-01-25T00:12:42.421" v="1131" actId="20577"/>
          <ac:spMkLst>
            <pc:docMk/>
            <pc:sldMk cId="897813313" sldId="311"/>
            <ac:spMk id="3" creationId="{12351520-0487-0521-EEF4-939240240251}"/>
          </ac:spMkLst>
        </pc:spChg>
        <pc:spChg chg="mod">
          <ac:chgData name="melissa.bruton" userId="a77b5f7d-c18d-400b-b18a-e1e609a88d3d" providerId="ADAL" clId="{3F85860E-0406-4323-B6BB-01E4EB4887F2}" dt="2025-01-25T00:12:28.404" v="1127" actId="26606"/>
          <ac:spMkLst>
            <pc:docMk/>
            <pc:sldMk cId="897813313" sldId="311"/>
            <ac:spMk id="4" creationId="{38A7C00C-0936-6728-B805-CB4C2586366B}"/>
          </ac:spMkLst>
        </pc:spChg>
        <pc:spChg chg="mod">
          <ac:chgData name="melissa.bruton" userId="a77b5f7d-c18d-400b-b18a-e1e609a88d3d" providerId="ADAL" clId="{3F85860E-0406-4323-B6BB-01E4EB4887F2}" dt="2025-01-25T00:12:28.404" v="1127" actId="26606"/>
          <ac:spMkLst>
            <pc:docMk/>
            <pc:sldMk cId="897813313" sldId="311"/>
            <ac:spMk id="5" creationId="{6B1DD940-1199-2DC8-C1C1-4184DC55E90E}"/>
          </ac:spMkLst>
        </pc:spChg>
        <pc:spChg chg="del">
          <ac:chgData name="melissa.bruton" userId="a77b5f7d-c18d-400b-b18a-e1e609a88d3d" providerId="ADAL" clId="{3F85860E-0406-4323-B6BB-01E4EB4887F2}" dt="2025-01-25T00:12:28.404" v="1127" actId="26606"/>
          <ac:spMkLst>
            <pc:docMk/>
            <pc:sldMk cId="897813313" sldId="311"/>
            <ac:spMk id="6" creationId="{95351890-8E23-832A-119E-43BC090A1486}"/>
          </ac:spMkLst>
        </pc:spChg>
        <pc:spChg chg="mod">
          <ac:chgData name="melissa.bruton" userId="a77b5f7d-c18d-400b-b18a-e1e609a88d3d" providerId="ADAL" clId="{3F85860E-0406-4323-B6BB-01E4EB4887F2}" dt="2025-01-25T00:12:28.404" v="1127" actId="26606"/>
          <ac:spMkLst>
            <pc:docMk/>
            <pc:sldMk cId="897813313" sldId="311"/>
            <ac:spMk id="7" creationId="{416BC31F-BC1A-9CC8-B80F-CD7A81A7CB0E}"/>
          </ac:spMkLst>
        </pc:spChg>
        <pc:picChg chg="add mod ord">
          <ac:chgData name="melissa.bruton" userId="a77b5f7d-c18d-400b-b18a-e1e609a88d3d" providerId="ADAL" clId="{3F85860E-0406-4323-B6BB-01E4EB4887F2}" dt="2025-01-25T00:12:28.404" v="1127" actId="26606"/>
          <ac:picMkLst>
            <pc:docMk/>
            <pc:sldMk cId="897813313" sldId="311"/>
            <ac:picMk id="8" creationId="{F21C9978-71FC-02F0-3170-64BE3BAD9851}"/>
          </ac:picMkLst>
        </pc:picChg>
      </pc:sldChg>
      <pc:sldChg chg="modSp new mod ord">
        <pc:chgData name="melissa.bruton" userId="a77b5f7d-c18d-400b-b18a-e1e609a88d3d" providerId="ADAL" clId="{3F85860E-0406-4323-B6BB-01E4EB4887F2}" dt="2025-01-24T23:36:09.657" v="861"/>
        <pc:sldMkLst>
          <pc:docMk/>
          <pc:sldMk cId="3278402062" sldId="312"/>
        </pc:sldMkLst>
        <pc:spChg chg="mod">
          <ac:chgData name="melissa.bruton" userId="a77b5f7d-c18d-400b-b18a-e1e609a88d3d" providerId="ADAL" clId="{3F85860E-0406-4323-B6BB-01E4EB4887F2}" dt="2025-01-24T23:36:09.657" v="861"/>
          <ac:spMkLst>
            <pc:docMk/>
            <pc:sldMk cId="3278402062" sldId="312"/>
            <ac:spMk id="2" creationId="{6C4CFE12-3008-42DF-D235-4AABCA795ECA}"/>
          </ac:spMkLst>
        </pc:spChg>
        <pc:spChg chg="mod">
          <ac:chgData name="melissa.bruton" userId="a77b5f7d-c18d-400b-b18a-e1e609a88d3d" providerId="ADAL" clId="{3F85860E-0406-4323-B6BB-01E4EB4887F2}" dt="2025-01-24T23:35:53.558" v="860" actId="113"/>
          <ac:spMkLst>
            <pc:docMk/>
            <pc:sldMk cId="3278402062" sldId="312"/>
            <ac:spMk id="3" creationId="{79CAC084-4257-C921-8333-A8D778DFE9C3}"/>
          </ac:spMkLst>
        </pc:spChg>
        <pc:spChg chg="mod">
          <ac:chgData name="melissa.bruton" userId="a77b5f7d-c18d-400b-b18a-e1e609a88d3d" providerId="ADAL" clId="{3F85860E-0406-4323-B6BB-01E4EB4887F2}" dt="2025-01-23T21:58:07.697" v="550"/>
          <ac:spMkLst>
            <pc:docMk/>
            <pc:sldMk cId="3278402062" sldId="312"/>
            <ac:spMk id="4" creationId="{D4C7AA33-5B7B-4C16-B7F4-510D86F738C4}"/>
          </ac:spMkLst>
        </pc:spChg>
      </pc:sldChg>
      <pc:sldChg chg="addSp delSp modSp new mod ord modClrScheme chgLayout">
        <pc:chgData name="melissa.bruton" userId="a77b5f7d-c18d-400b-b18a-e1e609a88d3d" providerId="ADAL" clId="{3F85860E-0406-4323-B6BB-01E4EB4887F2}" dt="2025-01-24T23:49:56.872" v="939" actId="700"/>
        <pc:sldMkLst>
          <pc:docMk/>
          <pc:sldMk cId="1567912987" sldId="313"/>
        </pc:sldMkLst>
        <pc:spChg chg="del">
          <ac:chgData name="melissa.bruton" userId="a77b5f7d-c18d-400b-b18a-e1e609a88d3d" providerId="ADAL" clId="{3F85860E-0406-4323-B6BB-01E4EB4887F2}" dt="2025-01-24T23:46:25.431" v="923" actId="26606"/>
          <ac:spMkLst>
            <pc:docMk/>
            <pc:sldMk cId="1567912987" sldId="313"/>
            <ac:spMk id="2" creationId="{3A44AFE2-6D59-CCE9-517E-673D8D31B5E4}"/>
          </ac:spMkLst>
        </pc:spChg>
        <pc:spChg chg="del">
          <ac:chgData name="melissa.bruton" userId="a77b5f7d-c18d-400b-b18a-e1e609a88d3d" providerId="ADAL" clId="{3F85860E-0406-4323-B6BB-01E4EB4887F2}" dt="2025-01-24T23:46:25.431" v="923" actId="26606"/>
          <ac:spMkLst>
            <pc:docMk/>
            <pc:sldMk cId="1567912987" sldId="313"/>
            <ac:spMk id="3" creationId="{EC79BC64-6F6A-57C3-7416-306DCBB9B66F}"/>
          </ac:spMkLst>
        </pc:spChg>
        <pc:spChg chg="mod ord">
          <ac:chgData name="melissa.bruton" userId="a77b5f7d-c18d-400b-b18a-e1e609a88d3d" providerId="ADAL" clId="{3F85860E-0406-4323-B6BB-01E4EB4887F2}" dt="2025-01-24T23:49:56.872" v="939" actId="700"/>
          <ac:spMkLst>
            <pc:docMk/>
            <pc:sldMk cId="1567912987" sldId="313"/>
            <ac:spMk id="4" creationId="{011C0FF4-BDC6-48DC-B71D-91065FDF344E}"/>
          </ac:spMkLst>
        </pc:spChg>
        <pc:spChg chg="mod ord">
          <ac:chgData name="melissa.bruton" userId="a77b5f7d-c18d-400b-b18a-e1e609a88d3d" providerId="ADAL" clId="{3F85860E-0406-4323-B6BB-01E4EB4887F2}" dt="2025-01-24T23:49:56.872" v="939" actId="700"/>
          <ac:spMkLst>
            <pc:docMk/>
            <pc:sldMk cId="1567912987" sldId="313"/>
            <ac:spMk id="5" creationId="{F1DBF2AF-0DC4-2715-6172-A57AF73D40F4}"/>
          </ac:spMkLst>
        </pc:spChg>
        <pc:spChg chg="del">
          <ac:chgData name="melissa.bruton" userId="a77b5f7d-c18d-400b-b18a-e1e609a88d3d" providerId="ADAL" clId="{3F85860E-0406-4323-B6BB-01E4EB4887F2}" dt="2025-01-24T23:46:25.431" v="923" actId="26606"/>
          <ac:spMkLst>
            <pc:docMk/>
            <pc:sldMk cId="1567912987" sldId="313"/>
            <ac:spMk id="6" creationId="{6B16591D-6183-8583-4F79-3844B9847D88}"/>
          </ac:spMkLst>
        </pc:spChg>
        <pc:spChg chg="del">
          <ac:chgData name="melissa.bruton" userId="a77b5f7d-c18d-400b-b18a-e1e609a88d3d" providerId="ADAL" clId="{3F85860E-0406-4323-B6BB-01E4EB4887F2}" dt="2025-01-24T23:46:25.431" v="923" actId="26606"/>
          <ac:spMkLst>
            <pc:docMk/>
            <pc:sldMk cId="1567912987" sldId="313"/>
            <ac:spMk id="7" creationId="{4FB6F840-9A77-3D30-015B-8A4AE8AB784A}"/>
          </ac:spMkLst>
        </pc:spChg>
        <pc:spChg chg="add del mod ord">
          <ac:chgData name="melissa.bruton" userId="a77b5f7d-c18d-400b-b18a-e1e609a88d3d" providerId="ADAL" clId="{3F85860E-0406-4323-B6BB-01E4EB4887F2}" dt="2025-01-24T23:49:56.872" v="939" actId="700"/>
          <ac:spMkLst>
            <pc:docMk/>
            <pc:sldMk cId="1567912987" sldId="313"/>
            <ac:spMk id="9" creationId="{599E3DCF-0E8C-89D7-017F-FFB5B17E1800}"/>
          </ac:spMkLst>
        </pc:spChg>
        <pc:spChg chg="add del mod ord">
          <ac:chgData name="melissa.bruton" userId="a77b5f7d-c18d-400b-b18a-e1e609a88d3d" providerId="ADAL" clId="{3F85860E-0406-4323-B6BB-01E4EB4887F2}" dt="2025-01-24T23:49:56.872" v="939" actId="700"/>
          <ac:spMkLst>
            <pc:docMk/>
            <pc:sldMk cId="1567912987" sldId="313"/>
            <ac:spMk id="10" creationId="{8730DAED-4907-17B5-DDAE-939EFE7FB4EA}"/>
          </ac:spMkLst>
        </pc:spChg>
        <pc:spChg chg="add del mod">
          <ac:chgData name="melissa.bruton" userId="a77b5f7d-c18d-400b-b18a-e1e609a88d3d" providerId="ADAL" clId="{3F85860E-0406-4323-B6BB-01E4EB4887F2}" dt="2025-01-24T23:47:40.794" v="932" actId="26606"/>
          <ac:spMkLst>
            <pc:docMk/>
            <pc:sldMk cId="1567912987" sldId="313"/>
            <ac:spMk id="13" creationId="{812ADD6D-64F8-D12F-60B4-C64E848FE1C4}"/>
          </ac:spMkLst>
        </pc:spChg>
        <pc:spChg chg="add mod ord">
          <ac:chgData name="melissa.bruton" userId="a77b5f7d-c18d-400b-b18a-e1e609a88d3d" providerId="ADAL" clId="{3F85860E-0406-4323-B6BB-01E4EB4887F2}" dt="2025-01-24T23:49:56.872" v="939" actId="700"/>
          <ac:spMkLst>
            <pc:docMk/>
            <pc:sldMk cId="1567912987" sldId="313"/>
            <ac:spMk id="15" creationId="{197BF5EF-DCA1-5654-7F0B-28EB635B72AC}"/>
          </ac:spMkLst>
        </pc:spChg>
        <pc:spChg chg="add mod ord">
          <ac:chgData name="melissa.bruton" userId="a77b5f7d-c18d-400b-b18a-e1e609a88d3d" providerId="ADAL" clId="{3F85860E-0406-4323-B6BB-01E4EB4887F2}" dt="2025-01-24T23:49:56.872" v="939" actId="700"/>
          <ac:spMkLst>
            <pc:docMk/>
            <pc:sldMk cId="1567912987" sldId="313"/>
            <ac:spMk id="17" creationId="{05EDFF2A-A76D-2E8C-3053-7FC6F3147EA8}"/>
          </ac:spMkLst>
        </pc:spChg>
        <pc:spChg chg="add del mod ord">
          <ac:chgData name="melissa.bruton" userId="a77b5f7d-c18d-400b-b18a-e1e609a88d3d" providerId="ADAL" clId="{3F85860E-0406-4323-B6BB-01E4EB4887F2}" dt="2025-01-24T23:49:56.872" v="939" actId="700"/>
          <ac:spMkLst>
            <pc:docMk/>
            <pc:sldMk cId="1567912987" sldId="313"/>
            <ac:spMk id="22" creationId="{CF482B7C-BB07-0C93-CB9A-6BD6A3F05621}"/>
          </ac:spMkLst>
        </pc:spChg>
        <pc:picChg chg="add mod ord">
          <ac:chgData name="melissa.bruton" userId="a77b5f7d-c18d-400b-b18a-e1e609a88d3d" providerId="ADAL" clId="{3F85860E-0406-4323-B6BB-01E4EB4887F2}" dt="2025-01-24T23:48:13.030" v="936" actId="14100"/>
          <ac:picMkLst>
            <pc:docMk/>
            <pc:sldMk cId="1567912987" sldId="313"/>
            <ac:picMk id="8" creationId="{80B183D2-E5AC-FFDD-87A2-A92C8EE8F8DF}"/>
          </ac:picMkLst>
        </pc:picChg>
      </pc:sldChg>
      <pc:sldChg chg="modSp new mod">
        <pc:chgData name="melissa.bruton" userId="a77b5f7d-c18d-400b-b18a-e1e609a88d3d" providerId="ADAL" clId="{3F85860E-0406-4323-B6BB-01E4EB4887F2}" dt="2025-01-24T23:25:56.108" v="784" actId="20577"/>
        <pc:sldMkLst>
          <pc:docMk/>
          <pc:sldMk cId="994730346" sldId="314"/>
        </pc:sldMkLst>
        <pc:spChg chg="mod">
          <ac:chgData name="melissa.bruton" userId="a77b5f7d-c18d-400b-b18a-e1e609a88d3d" providerId="ADAL" clId="{3F85860E-0406-4323-B6BB-01E4EB4887F2}" dt="2025-01-23T22:01:14.908" v="575" actId="27636"/>
          <ac:spMkLst>
            <pc:docMk/>
            <pc:sldMk cId="994730346" sldId="314"/>
            <ac:spMk id="2" creationId="{38500A2F-ADF4-4067-76D1-4DBE613DE506}"/>
          </ac:spMkLst>
        </pc:spChg>
        <pc:spChg chg="mod">
          <ac:chgData name="melissa.bruton" userId="a77b5f7d-c18d-400b-b18a-e1e609a88d3d" providerId="ADAL" clId="{3F85860E-0406-4323-B6BB-01E4EB4887F2}" dt="2025-01-23T22:04:22.826" v="628" actId="20577"/>
          <ac:spMkLst>
            <pc:docMk/>
            <pc:sldMk cId="994730346" sldId="314"/>
            <ac:spMk id="3" creationId="{07879755-A6D0-DDFD-574D-1620537D1F91}"/>
          </ac:spMkLst>
        </pc:spChg>
        <pc:spChg chg="mod">
          <ac:chgData name="melissa.bruton" userId="a77b5f7d-c18d-400b-b18a-e1e609a88d3d" providerId="ADAL" clId="{3F85860E-0406-4323-B6BB-01E4EB4887F2}" dt="2025-01-23T22:03:50.710" v="588"/>
          <ac:spMkLst>
            <pc:docMk/>
            <pc:sldMk cId="994730346" sldId="314"/>
            <ac:spMk id="4" creationId="{18E5192E-AEE0-0C2F-743A-FA19485D8E32}"/>
          </ac:spMkLst>
        </pc:spChg>
        <pc:spChg chg="mod">
          <ac:chgData name="melissa.bruton" userId="a77b5f7d-c18d-400b-b18a-e1e609a88d3d" providerId="ADAL" clId="{3F85860E-0406-4323-B6BB-01E4EB4887F2}" dt="2025-01-24T23:25:56.108" v="784" actId="20577"/>
          <ac:spMkLst>
            <pc:docMk/>
            <pc:sldMk cId="994730346" sldId="314"/>
            <ac:spMk id="7" creationId="{C7E6B85A-294C-6B0E-3BEE-14F2EDFECA4D}"/>
          </ac:spMkLst>
        </pc:spChg>
      </pc:sldChg>
      <pc:sldChg chg="modSp new mod">
        <pc:chgData name="melissa.bruton" userId="a77b5f7d-c18d-400b-b18a-e1e609a88d3d" providerId="ADAL" clId="{3F85860E-0406-4323-B6BB-01E4EB4887F2}" dt="2025-01-24T23:26:26.646" v="790" actId="14100"/>
        <pc:sldMkLst>
          <pc:docMk/>
          <pc:sldMk cId="3780392843" sldId="315"/>
        </pc:sldMkLst>
        <pc:spChg chg="mod">
          <ac:chgData name="melissa.bruton" userId="a77b5f7d-c18d-400b-b18a-e1e609a88d3d" providerId="ADAL" clId="{3F85860E-0406-4323-B6BB-01E4EB4887F2}" dt="2025-01-23T22:05:59.828" v="631"/>
          <ac:spMkLst>
            <pc:docMk/>
            <pc:sldMk cId="3780392843" sldId="315"/>
            <ac:spMk id="2" creationId="{5C9B1C43-7457-A062-A192-D7DA83F773A6}"/>
          </ac:spMkLst>
        </pc:spChg>
        <pc:spChg chg="mod">
          <ac:chgData name="melissa.bruton" userId="a77b5f7d-c18d-400b-b18a-e1e609a88d3d" providerId="ADAL" clId="{3F85860E-0406-4323-B6BB-01E4EB4887F2}" dt="2025-01-24T23:26:26.646" v="790" actId="14100"/>
          <ac:spMkLst>
            <pc:docMk/>
            <pc:sldMk cId="3780392843" sldId="315"/>
            <ac:spMk id="3" creationId="{15BE2561-BCCA-4CED-4ED1-D30B756B9A23}"/>
          </ac:spMkLst>
        </pc:spChg>
        <pc:spChg chg="mod">
          <ac:chgData name="melissa.bruton" userId="a77b5f7d-c18d-400b-b18a-e1e609a88d3d" providerId="ADAL" clId="{3F85860E-0406-4323-B6BB-01E4EB4887F2}" dt="2025-01-23T22:05:34.750" v="630"/>
          <ac:spMkLst>
            <pc:docMk/>
            <pc:sldMk cId="3780392843" sldId="315"/>
            <ac:spMk id="4" creationId="{AD78E47F-1FF5-B4C1-7104-492CECB44CC1}"/>
          </ac:spMkLst>
        </pc:spChg>
        <pc:spChg chg="mod">
          <ac:chgData name="melissa.bruton" userId="a77b5f7d-c18d-400b-b18a-e1e609a88d3d" providerId="ADAL" clId="{3F85860E-0406-4323-B6BB-01E4EB4887F2}" dt="2025-01-24T23:26:09.765" v="788" actId="20577"/>
          <ac:spMkLst>
            <pc:docMk/>
            <pc:sldMk cId="3780392843" sldId="315"/>
            <ac:spMk id="7" creationId="{4440F477-644C-DB96-9417-45D89D4AB806}"/>
          </ac:spMkLst>
        </pc:spChg>
      </pc:sldChg>
      <pc:sldChg chg="modSp new mod">
        <pc:chgData name="melissa.bruton" userId="a77b5f7d-c18d-400b-b18a-e1e609a88d3d" providerId="ADAL" clId="{3F85860E-0406-4323-B6BB-01E4EB4887F2}" dt="2025-01-24T23:30:59.812" v="795" actId="20577"/>
        <pc:sldMkLst>
          <pc:docMk/>
          <pc:sldMk cId="2737136827" sldId="316"/>
        </pc:sldMkLst>
        <pc:spChg chg="mod">
          <ac:chgData name="melissa.bruton" userId="a77b5f7d-c18d-400b-b18a-e1e609a88d3d" providerId="ADAL" clId="{3F85860E-0406-4323-B6BB-01E4EB4887F2}" dt="2025-01-23T22:09:26.327" v="669" actId="122"/>
          <ac:spMkLst>
            <pc:docMk/>
            <pc:sldMk cId="2737136827" sldId="316"/>
            <ac:spMk id="2" creationId="{EA2D393B-EDD4-3B74-6A16-1F94088C71E3}"/>
          </ac:spMkLst>
        </pc:spChg>
        <pc:spChg chg="mod">
          <ac:chgData name="melissa.bruton" userId="a77b5f7d-c18d-400b-b18a-e1e609a88d3d" providerId="ADAL" clId="{3F85860E-0406-4323-B6BB-01E4EB4887F2}" dt="2025-01-23T22:09:01.099" v="666" actId="14100"/>
          <ac:spMkLst>
            <pc:docMk/>
            <pc:sldMk cId="2737136827" sldId="316"/>
            <ac:spMk id="3" creationId="{785C84B7-D428-AD24-CFA5-6C2609F8F5A7}"/>
          </ac:spMkLst>
        </pc:spChg>
        <pc:spChg chg="mod">
          <ac:chgData name="melissa.bruton" userId="a77b5f7d-c18d-400b-b18a-e1e609a88d3d" providerId="ADAL" clId="{3F85860E-0406-4323-B6BB-01E4EB4887F2}" dt="2025-01-23T22:09:45.842" v="670"/>
          <ac:spMkLst>
            <pc:docMk/>
            <pc:sldMk cId="2737136827" sldId="316"/>
            <ac:spMk id="4" creationId="{860E9E07-34A1-94D0-8D82-6E04E9BF7C0A}"/>
          </ac:spMkLst>
        </pc:spChg>
        <pc:spChg chg="mod">
          <ac:chgData name="melissa.bruton" userId="a77b5f7d-c18d-400b-b18a-e1e609a88d3d" providerId="ADAL" clId="{3F85860E-0406-4323-B6BB-01E4EB4887F2}" dt="2025-01-24T23:30:59.812" v="795" actId="20577"/>
          <ac:spMkLst>
            <pc:docMk/>
            <pc:sldMk cId="2737136827" sldId="316"/>
            <ac:spMk id="7" creationId="{5AB6B414-EBB6-E6A7-8842-723268DDB38B}"/>
          </ac:spMkLst>
        </pc:spChg>
      </pc:sldChg>
      <pc:sldChg chg="modSp new mod">
        <pc:chgData name="melissa.bruton" userId="a77b5f7d-c18d-400b-b18a-e1e609a88d3d" providerId="ADAL" clId="{3F85860E-0406-4323-B6BB-01E4EB4887F2}" dt="2025-01-25T00:13:37.897" v="1132" actId="21"/>
        <pc:sldMkLst>
          <pc:docMk/>
          <pc:sldMk cId="2903410875" sldId="317"/>
        </pc:sldMkLst>
        <pc:spChg chg="mod">
          <ac:chgData name="melissa.bruton" userId="a77b5f7d-c18d-400b-b18a-e1e609a88d3d" providerId="ADAL" clId="{3F85860E-0406-4323-B6BB-01E4EB4887F2}" dt="2025-01-25T00:13:37.897" v="1132" actId="21"/>
          <ac:spMkLst>
            <pc:docMk/>
            <pc:sldMk cId="2903410875" sldId="317"/>
            <ac:spMk id="3" creationId="{30FE2B5D-191F-FBDD-C1B5-B37577FDCF88}"/>
          </ac:spMkLst>
        </pc:spChg>
        <pc:spChg chg="mod">
          <ac:chgData name="melissa.bruton" userId="a77b5f7d-c18d-400b-b18a-e1e609a88d3d" providerId="ADAL" clId="{3F85860E-0406-4323-B6BB-01E4EB4887F2}" dt="2025-01-24T23:37:55.562" v="870"/>
          <ac:spMkLst>
            <pc:docMk/>
            <pc:sldMk cId="2903410875" sldId="317"/>
            <ac:spMk id="4" creationId="{2FA9B5ED-BD5F-F3EA-6B02-0F7AA7C64AE8}"/>
          </ac:spMkLst>
        </pc:spChg>
      </pc:sldChg>
      <pc:sldChg chg="addSp delSp modSp new mod modClrScheme chgLayout">
        <pc:chgData name="melissa.bruton" userId="a77b5f7d-c18d-400b-b18a-e1e609a88d3d" providerId="ADAL" clId="{3F85860E-0406-4323-B6BB-01E4EB4887F2}" dt="2025-01-24T23:44:24.243" v="921" actId="27636"/>
        <pc:sldMkLst>
          <pc:docMk/>
          <pc:sldMk cId="248696595" sldId="318"/>
        </pc:sldMkLst>
        <pc:spChg chg="del">
          <ac:chgData name="melissa.bruton" userId="a77b5f7d-c18d-400b-b18a-e1e609a88d3d" providerId="ADAL" clId="{3F85860E-0406-4323-B6BB-01E4EB4887F2}" dt="2025-01-24T23:41:38.982" v="882" actId="26606"/>
          <ac:spMkLst>
            <pc:docMk/>
            <pc:sldMk cId="248696595" sldId="318"/>
            <ac:spMk id="2" creationId="{B5B62424-1E8C-7F02-395E-BB4FF1AA1C61}"/>
          </ac:spMkLst>
        </pc:spChg>
        <pc:spChg chg="mod">
          <ac:chgData name="melissa.bruton" userId="a77b5f7d-c18d-400b-b18a-e1e609a88d3d" providerId="ADAL" clId="{3F85860E-0406-4323-B6BB-01E4EB4887F2}" dt="2025-01-24T23:41:38.982" v="882" actId="26606"/>
          <ac:spMkLst>
            <pc:docMk/>
            <pc:sldMk cId="248696595" sldId="318"/>
            <ac:spMk id="3" creationId="{17468D5F-89B0-EC90-27EC-02A9807E6EC7}"/>
          </ac:spMkLst>
        </pc:spChg>
        <pc:spChg chg="mod">
          <ac:chgData name="melissa.bruton" userId="a77b5f7d-c18d-400b-b18a-e1e609a88d3d" providerId="ADAL" clId="{3F85860E-0406-4323-B6BB-01E4EB4887F2}" dt="2025-01-24T23:44:24.243" v="921" actId="27636"/>
          <ac:spMkLst>
            <pc:docMk/>
            <pc:sldMk cId="248696595" sldId="318"/>
            <ac:spMk id="4" creationId="{26C17ADB-EA30-F210-888E-E8F76AF97871}"/>
          </ac:spMkLst>
        </pc:spChg>
        <pc:spChg chg="mod">
          <ac:chgData name="melissa.bruton" userId="a77b5f7d-c18d-400b-b18a-e1e609a88d3d" providerId="ADAL" clId="{3F85860E-0406-4323-B6BB-01E4EB4887F2}" dt="2025-01-24T23:41:38.982" v="882" actId="26606"/>
          <ac:spMkLst>
            <pc:docMk/>
            <pc:sldMk cId="248696595" sldId="318"/>
            <ac:spMk id="5" creationId="{3C58E299-711D-2A20-1CD3-BC623A538412}"/>
          </ac:spMkLst>
        </pc:spChg>
        <pc:spChg chg="del">
          <ac:chgData name="melissa.bruton" userId="a77b5f7d-c18d-400b-b18a-e1e609a88d3d" providerId="ADAL" clId="{3F85860E-0406-4323-B6BB-01E4EB4887F2}" dt="2025-01-24T23:41:38.982" v="882" actId="26606"/>
          <ac:spMkLst>
            <pc:docMk/>
            <pc:sldMk cId="248696595" sldId="318"/>
            <ac:spMk id="6" creationId="{1FECCB75-267E-2FEA-D330-3834FFD4180A}"/>
          </ac:spMkLst>
        </pc:spChg>
        <pc:spChg chg="del">
          <ac:chgData name="melissa.bruton" userId="a77b5f7d-c18d-400b-b18a-e1e609a88d3d" providerId="ADAL" clId="{3F85860E-0406-4323-B6BB-01E4EB4887F2}" dt="2025-01-24T23:41:38.982" v="882" actId="26606"/>
          <ac:spMkLst>
            <pc:docMk/>
            <pc:sldMk cId="248696595" sldId="318"/>
            <ac:spMk id="7" creationId="{4CC962AA-8A06-1052-8DB4-D25BE4F189FA}"/>
          </ac:spMkLst>
        </pc:spChg>
        <pc:spChg chg="add mod">
          <ac:chgData name="melissa.bruton" userId="a77b5f7d-c18d-400b-b18a-e1e609a88d3d" providerId="ADAL" clId="{3F85860E-0406-4323-B6BB-01E4EB4887F2}" dt="2025-01-24T23:43:20.653" v="919" actId="20577"/>
          <ac:spMkLst>
            <pc:docMk/>
            <pc:sldMk cId="248696595" sldId="318"/>
            <ac:spMk id="13" creationId="{2CBAB599-43D0-7599-6553-B725641ABF4F}"/>
          </ac:spMkLst>
        </pc:spChg>
        <pc:spChg chg="add mod">
          <ac:chgData name="melissa.bruton" userId="a77b5f7d-c18d-400b-b18a-e1e609a88d3d" providerId="ADAL" clId="{3F85860E-0406-4323-B6BB-01E4EB4887F2}" dt="2025-01-24T23:42:28.955" v="891" actId="20577"/>
          <ac:spMkLst>
            <pc:docMk/>
            <pc:sldMk cId="248696595" sldId="318"/>
            <ac:spMk id="15" creationId="{07EC5EA3-2713-4900-A8ED-4FD5AA2F38ED}"/>
          </ac:spMkLst>
        </pc:spChg>
        <pc:picChg chg="add mod">
          <ac:chgData name="melissa.bruton" userId="a77b5f7d-c18d-400b-b18a-e1e609a88d3d" providerId="ADAL" clId="{3F85860E-0406-4323-B6BB-01E4EB4887F2}" dt="2025-01-24T23:41:38.982" v="882" actId="26606"/>
          <ac:picMkLst>
            <pc:docMk/>
            <pc:sldMk cId="248696595" sldId="318"/>
            <ac:picMk id="8" creationId="{055852B8-8726-57CC-3A33-4741EE71CA5E}"/>
          </ac:picMkLst>
        </pc:picChg>
      </pc:sldChg>
      <pc:sldChg chg="modSp new del mod">
        <pc:chgData name="melissa.bruton" userId="a77b5f7d-c18d-400b-b18a-e1e609a88d3d" providerId="ADAL" clId="{3F85860E-0406-4323-B6BB-01E4EB4887F2}" dt="2025-01-24T23:53:33.189" v="964" actId="47"/>
        <pc:sldMkLst>
          <pc:docMk/>
          <pc:sldMk cId="3812789321" sldId="319"/>
        </pc:sldMkLst>
        <pc:spChg chg="mod">
          <ac:chgData name="melissa.bruton" userId="a77b5f7d-c18d-400b-b18a-e1e609a88d3d" providerId="ADAL" clId="{3F85860E-0406-4323-B6BB-01E4EB4887F2}" dt="2025-01-24T23:52:45.002" v="957"/>
          <ac:spMkLst>
            <pc:docMk/>
            <pc:sldMk cId="3812789321" sldId="319"/>
            <ac:spMk id="2" creationId="{283A2A83-ED39-B55C-3259-0850A32079A1}"/>
          </ac:spMkLst>
        </pc:spChg>
      </pc:sldChg>
      <pc:sldChg chg="modSp new mod ord">
        <pc:chgData name="melissa.bruton" userId="a77b5f7d-c18d-400b-b18a-e1e609a88d3d" providerId="ADAL" clId="{3F85860E-0406-4323-B6BB-01E4EB4887F2}" dt="2025-01-25T00:16:58.827" v="1152" actId="20577"/>
        <pc:sldMkLst>
          <pc:docMk/>
          <pc:sldMk cId="1814210633" sldId="320"/>
        </pc:sldMkLst>
        <pc:spChg chg="mod">
          <ac:chgData name="melissa.bruton" userId="a77b5f7d-c18d-400b-b18a-e1e609a88d3d" providerId="ADAL" clId="{3F85860E-0406-4323-B6BB-01E4EB4887F2}" dt="2025-01-24T23:51:20.514" v="946"/>
          <ac:spMkLst>
            <pc:docMk/>
            <pc:sldMk cId="1814210633" sldId="320"/>
            <ac:spMk id="2" creationId="{88814E0C-9D75-0740-1FF8-3E4018AE9305}"/>
          </ac:spMkLst>
        </pc:spChg>
        <pc:spChg chg="mod">
          <ac:chgData name="melissa.bruton" userId="a77b5f7d-c18d-400b-b18a-e1e609a88d3d" providerId="ADAL" clId="{3F85860E-0406-4323-B6BB-01E4EB4887F2}" dt="2025-01-24T23:52:11.590" v="954" actId="14100"/>
          <ac:spMkLst>
            <pc:docMk/>
            <pc:sldMk cId="1814210633" sldId="320"/>
            <ac:spMk id="3" creationId="{835725FC-9F11-C21C-8654-D727911D0E83}"/>
          </ac:spMkLst>
        </pc:spChg>
        <pc:spChg chg="mod">
          <ac:chgData name="melissa.bruton" userId="a77b5f7d-c18d-400b-b18a-e1e609a88d3d" providerId="ADAL" clId="{3F85860E-0406-4323-B6BB-01E4EB4887F2}" dt="2025-01-24T23:51:04.431" v="945"/>
          <ac:spMkLst>
            <pc:docMk/>
            <pc:sldMk cId="1814210633" sldId="320"/>
            <ac:spMk id="4" creationId="{39008FDB-13C1-355B-18CF-D960D4AFB5D2}"/>
          </ac:spMkLst>
        </pc:spChg>
        <pc:spChg chg="mod">
          <ac:chgData name="melissa.bruton" userId="a77b5f7d-c18d-400b-b18a-e1e609a88d3d" providerId="ADAL" clId="{3F85860E-0406-4323-B6BB-01E4EB4887F2}" dt="2025-01-25T00:16:58.827" v="1152" actId="20577"/>
          <ac:spMkLst>
            <pc:docMk/>
            <pc:sldMk cId="1814210633" sldId="320"/>
            <ac:spMk id="7" creationId="{FB3F735D-48F1-2F59-8831-C39A089D4206}"/>
          </ac:spMkLst>
        </pc:spChg>
      </pc:sldChg>
      <pc:sldChg chg="modSp new mod">
        <pc:chgData name="melissa.bruton" userId="a77b5f7d-c18d-400b-b18a-e1e609a88d3d" providerId="ADAL" clId="{3F85860E-0406-4323-B6BB-01E4EB4887F2}" dt="2025-01-25T00:16:45.174" v="1148" actId="20577"/>
        <pc:sldMkLst>
          <pc:docMk/>
          <pc:sldMk cId="1284209236" sldId="321"/>
        </pc:sldMkLst>
        <pc:spChg chg="mod">
          <ac:chgData name="melissa.bruton" userId="a77b5f7d-c18d-400b-b18a-e1e609a88d3d" providerId="ADAL" clId="{3F85860E-0406-4323-B6BB-01E4EB4887F2}" dt="2025-01-25T00:16:37.856" v="1144"/>
          <ac:spMkLst>
            <pc:docMk/>
            <pc:sldMk cId="1284209236" sldId="321"/>
            <ac:spMk id="2" creationId="{9AD3CD0C-296B-8DB0-26B7-C9C831433429}"/>
          </ac:spMkLst>
        </pc:spChg>
        <pc:spChg chg="mod">
          <ac:chgData name="melissa.bruton" userId="a77b5f7d-c18d-400b-b18a-e1e609a88d3d" providerId="ADAL" clId="{3F85860E-0406-4323-B6BB-01E4EB4887F2}" dt="2025-01-24T23:53:24.328" v="963" actId="14100"/>
          <ac:spMkLst>
            <pc:docMk/>
            <pc:sldMk cId="1284209236" sldId="321"/>
            <ac:spMk id="3" creationId="{AD5D167B-7281-98FF-D19B-EED436AE274C}"/>
          </ac:spMkLst>
        </pc:spChg>
        <pc:spChg chg="mod">
          <ac:chgData name="melissa.bruton" userId="a77b5f7d-c18d-400b-b18a-e1e609a88d3d" providerId="ADAL" clId="{3F85860E-0406-4323-B6BB-01E4EB4887F2}" dt="2025-01-24T23:53:56.463" v="965"/>
          <ac:spMkLst>
            <pc:docMk/>
            <pc:sldMk cId="1284209236" sldId="321"/>
            <ac:spMk id="4" creationId="{86350A01-DCE8-7691-979A-BDE295C21E4B}"/>
          </ac:spMkLst>
        </pc:spChg>
        <pc:spChg chg="mod">
          <ac:chgData name="melissa.bruton" userId="a77b5f7d-c18d-400b-b18a-e1e609a88d3d" providerId="ADAL" clId="{3F85860E-0406-4323-B6BB-01E4EB4887F2}" dt="2025-01-25T00:16:45.174" v="1148" actId="20577"/>
          <ac:spMkLst>
            <pc:docMk/>
            <pc:sldMk cId="1284209236" sldId="321"/>
            <ac:spMk id="7" creationId="{7FF263E4-3D89-D540-0398-0E03A313AF59}"/>
          </ac:spMkLst>
        </pc:spChg>
      </pc:sldChg>
      <pc:sldChg chg="addSp delSp modSp new mod modMedia modClrScheme chgLayout">
        <pc:chgData name="melissa.bruton" userId="a77b5f7d-c18d-400b-b18a-e1e609a88d3d" providerId="ADAL" clId="{3F85860E-0406-4323-B6BB-01E4EB4887F2}" dt="2025-01-25T00:15:49.396" v="1143"/>
        <pc:sldMkLst>
          <pc:docMk/>
          <pc:sldMk cId="636622444" sldId="322"/>
        </pc:sldMkLst>
        <pc:spChg chg="del">
          <ac:chgData name="melissa.bruton" userId="a77b5f7d-c18d-400b-b18a-e1e609a88d3d" providerId="ADAL" clId="{3F85860E-0406-4323-B6BB-01E4EB4887F2}" dt="2025-01-25T00:15:48.492" v="1141" actId="26606"/>
          <ac:spMkLst>
            <pc:docMk/>
            <pc:sldMk cId="636622444" sldId="322"/>
            <ac:spMk id="2" creationId="{2FEFE2B7-1EF8-7DAE-A636-D7BA76572778}"/>
          </ac:spMkLst>
        </pc:spChg>
        <pc:spChg chg="mod">
          <ac:chgData name="melissa.bruton" userId="a77b5f7d-c18d-400b-b18a-e1e609a88d3d" providerId="ADAL" clId="{3F85860E-0406-4323-B6BB-01E4EB4887F2}" dt="2025-01-25T00:15:48.492" v="1141" actId="26606"/>
          <ac:spMkLst>
            <pc:docMk/>
            <pc:sldMk cId="636622444" sldId="322"/>
            <ac:spMk id="3" creationId="{55396072-FA1F-32E7-2ED2-CB2DB65CBED0}"/>
          </ac:spMkLst>
        </pc:spChg>
        <pc:spChg chg="mod">
          <ac:chgData name="melissa.bruton" userId="a77b5f7d-c18d-400b-b18a-e1e609a88d3d" providerId="ADAL" clId="{3F85860E-0406-4323-B6BB-01E4EB4887F2}" dt="2025-01-25T00:15:48.492" v="1141" actId="26606"/>
          <ac:spMkLst>
            <pc:docMk/>
            <pc:sldMk cId="636622444" sldId="322"/>
            <ac:spMk id="4" creationId="{68C2A2EF-6C25-DBA2-121B-1D04CA623735}"/>
          </ac:spMkLst>
        </pc:spChg>
        <pc:spChg chg="mod">
          <ac:chgData name="melissa.bruton" userId="a77b5f7d-c18d-400b-b18a-e1e609a88d3d" providerId="ADAL" clId="{3F85860E-0406-4323-B6BB-01E4EB4887F2}" dt="2025-01-25T00:15:48.492" v="1141" actId="26606"/>
          <ac:spMkLst>
            <pc:docMk/>
            <pc:sldMk cId="636622444" sldId="322"/>
            <ac:spMk id="5" creationId="{8F25D68C-61FF-8724-AF22-1525F6F6560A}"/>
          </ac:spMkLst>
        </pc:spChg>
        <pc:spChg chg="del">
          <ac:chgData name="melissa.bruton" userId="a77b5f7d-c18d-400b-b18a-e1e609a88d3d" providerId="ADAL" clId="{3F85860E-0406-4323-B6BB-01E4EB4887F2}" dt="2025-01-25T00:15:48.492" v="1141" actId="26606"/>
          <ac:spMkLst>
            <pc:docMk/>
            <pc:sldMk cId="636622444" sldId="322"/>
            <ac:spMk id="6" creationId="{B6A99C19-51D8-B93F-C384-524E5B0B2636}"/>
          </ac:spMkLst>
        </pc:spChg>
        <pc:spChg chg="mod">
          <ac:chgData name="melissa.bruton" userId="a77b5f7d-c18d-400b-b18a-e1e609a88d3d" providerId="ADAL" clId="{3F85860E-0406-4323-B6BB-01E4EB4887F2}" dt="2025-01-25T00:15:48.492" v="1141" actId="26606"/>
          <ac:spMkLst>
            <pc:docMk/>
            <pc:sldMk cId="636622444" sldId="322"/>
            <ac:spMk id="7" creationId="{8BEF495D-F893-9BC5-3123-78D6EE2CFEC4}"/>
          </ac:spMkLst>
        </pc:spChg>
        <pc:spChg chg="add mod">
          <ac:chgData name="melissa.bruton" userId="a77b5f7d-c18d-400b-b18a-e1e609a88d3d" providerId="ADAL" clId="{3F85860E-0406-4323-B6BB-01E4EB4887F2}" dt="2025-01-25T00:15:48.492" v="1141" actId="26606"/>
          <ac:spMkLst>
            <pc:docMk/>
            <pc:sldMk cId="636622444" sldId="322"/>
            <ac:spMk id="13" creationId="{6693DF47-94B3-38F8-4CCF-817C609D1C88}"/>
          </ac:spMkLst>
        </pc:spChg>
        <pc:picChg chg="add mod">
          <ac:chgData name="melissa.bruton" userId="a77b5f7d-c18d-400b-b18a-e1e609a88d3d" providerId="ADAL" clId="{3F85860E-0406-4323-B6BB-01E4EB4887F2}" dt="2025-01-25T00:15:49.396" v="1143"/>
          <ac:picMkLst>
            <pc:docMk/>
            <pc:sldMk cId="636622444" sldId="322"/>
            <ac:picMk id="9" creationId="{51E0F7F8-6C50-7074-BD50-A70DF0279066}"/>
          </ac:picMkLst>
        </pc:picChg>
      </pc:sldChg>
    </pc:docChg>
  </pc:docChgLst>
  <pc:docChgLst>
    <pc:chgData name="melissa.bruton" userId="a77b5f7d-c18d-400b-b18a-e1e609a88d3d" providerId="ADAL" clId="{1AB60DAA-C018-4D66-B784-68D6701BABB6}"/>
    <pc:docChg chg="custSel modSld">
      <pc:chgData name="melissa.bruton" userId="a77b5f7d-c18d-400b-b18a-e1e609a88d3d" providerId="ADAL" clId="{1AB60DAA-C018-4D66-B784-68D6701BABB6}" dt="2024-12-06T00:48:17.029" v="48" actId="255"/>
      <pc:docMkLst>
        <pc:docMk/>
      </pc:docMkLst>
      <pc:sldChg chg="modSp mod">
        <pc:chgData name="melissa.bruton" userId="a77b5f7d-c18d-400b-b18a-e1e609a88d3d" providerId="ADAL" clId="{1AB60DAA-C018-4D66-B784-68D6701BABB6}" dt="2024-12-06T00:48:17.029" v="48" actId="255"/>
        <pc:sldMkLst>
          <pc:docMk/>
          <pc:sldMk cId="3013068127" sldId="258"/>
        </pc:sldMkLst>
        <pc:spChg chg="mod">
          <ac:chgData name="melissa.bruton" userId="a77b5f7d-c18d-400b-b18a-e1e609a88d3d" providerId="ADAL" clId="{1AB60DAA-C018-4D66-B784-68D6701BABB6}" dt="2024-12-06T00:47:05.642" v="5" actId="27636"/>
          <ac:spMkLst>
            <pc:docMk/>
            <pc:sldMk cId="3013068127" sldId="258"/>
            <ac:spMk id="2" creationId="{379FA173-4917-43E5-B91C-3914C1A8D225}"/>
          </ac:spMkLst>
        </pc:spChg>
        <pc:spChg chg="mod">
          <ac:chgData name="melissa.bruton" userId="a77b5f7d-c18d-400b-b18a-e1e609a88d3d" providerId="ADAL" clId="{1AB60DAA-C018-4D66-B784-68D6701BABB6}" dt="2024-12-06T00:48:17.029" v="48" actId="255"/>
          <ac:spMkLst>
            <pc:docMk/>
            <pc:sldMk cId="3013068127" sldId="258"/>
            <ac:spMk id="3" creationId="{D099D82B-F86A-4C04-9207-B25F53939FB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1/24/2025</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1/24/2025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1/24/2025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1/24/2025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1/24/2025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1/24/2025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1/24/2025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1/24/2025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1/24/2025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1/24/2025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1/24/2025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1/24/2025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1/24/2025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1/24/2025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1/24/2025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1/24/2025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1/24/2025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1/24/2025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1/24/2025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1/24/2025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1/24/2025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1/24/2025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1/24/2025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1/24/2025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1/24/2025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1/24/2025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1/24/2025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1/24/2025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1/24/2025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1/24/2025</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1/24/2025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1/24/2025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1/24/2025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1/24/2025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1/24/2025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1/24/2025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1/24/2025</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3429000"/>
            <a:ext cx="8807116" cy="2971800"/>
          </a:xfrm>
        </p:spPr>
        <p:txBody>
          <a:bodyPr>
            <a:normAutofit/>
          </a:bodyPr>
          <a:lstStyle/>
          <a:p>
            <a:r>
              <a:rPr lang="en-US" dirty="0"/>
              <a:t>Strength in Numbers: Maximizing Success Through Study Groups</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812758" y="6299199"/>
            <a:ext cx="9144000" cy="251897"/>
          </a:xfrm>
        </p:spPr>
        <p:txBody>
          <a:bodyPr>
            <a:normAutofit fontScale="25000" lnSpcReduction="20000"/>
          </a:bodyPr>
          <a:lstStyle/>
          <a:p>
            <a:endParaRPr lang="en-US" dirty="0"/>
          </a:p>
          <a:p>
            <a:r>
              <a:rPr lang="en-US" sz="5600" dirty="0">
                <a:latin typeface="Arial" panose="020B0604020202020204" pitchFamily="34" charset="0"/>
                <a:cs typeface="Arial" panose="020B0604020202020204" pitchFamily="34" charset="0"/>
              </a:rPr>
              <a:t>By Paulette Bee and Melissa Bruton</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a:normAutofit/>
          </a:bodyPr>
          <a:lstStyle/>
          <a:p>
            <a:r>
              <a:rPr lang="en-US" dirty="0"/>
              <a:t>2025</a:t>
            </a:r>
          </a:p>
        </p:txBody>
      </p:sp>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B760-46CA-2E96-E4D8-830CE849C356}"/>
              </a:ext>
            </a:extLst>
          </p:cNvPr>
          <p:cNvSpPr>
            <a:spLocks noGrp="1"/>
          </p:cNvSpPr>
          <p:nvPr>
            <p:ph type="title"/>
          </p:nvPr>
        </p:nvSpPr>
        <p:spPr/>
        <p:txBody>
          <a:bodyPr/>
          <a:lstStyle/>
          <a:p>
            <a:r>
              <a:rPr lang="en-US" dirty="0"/>
              <a:t>Active Engagement</a:t>
            </a:r>
          </a:p>
        </p:txBody>
      </p:sp>
      <p:sp>
        <p:nvSpPr>
          <p:cNvPr id="3" name="Content Placeholder 2">
            <a:extLst>
              <a:ext uri="{FF2B5EF4-FFF2-40B4-BE49-F238E27FC236}">
                <a16:creationId xmlns:a16="http://schemas.microsoft.com/office/drawing/2014/main" id="{A178B0C6-A017-5F2B-DCF1-D6F12A71159E}"/>
              </a:ext>
            </a:extLst>
          </p:cNvPr>
          <p:cNvSpPr>
            <a:spLocks noGrp="1"/>
          </p:cNvSpPr>
          <p:nvPr>
            <p:ph idx="1"/>
          </p:nvPr>
        </p:nvSpPr>
        <p:spPr/>
        <p:txBody>
          <a:bodyPr>
            <a:normAutofit/>
          </a:bodyPr>
          <a:lstStyle/>
          <a:p>
            <a:r>
              <a:rPr lang="en-US" sz="2400" dirty="0"/>
              <a:t>Students in study groups are actively engaged in the learning process rather than passively receiving information. They discuss, question, and explore material together, which fosters deeper comprehension.</a:t>
            </a:r>
          </a:p>
        </p:txBody>
      </p:sp>
      <p:sp>
        <p:nvSpPr>
          <p:cNvPr id="4" name="Footer Placeholder 3">
            <a:extLst>
              <a:ext uri="{FF2B5EF4-FFF2-40B4-BE49-F238E27FC236}">
                <a16:creationId xmlns:a16="http://schemas.microsoft.com/office/drawing/2014/main" id="{781F15B8-7A40-37B9-015D-873F4703D574}"/>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4B1A4DB5-26B4-0900-246F-5BB684F748E5}"/>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6" name="Subtitle 5">
            <a:extLst>
              <a:ext uri="{FF2B5EF4-FFF2-40B4-BE49-F238E27FC236}">
                <a16:creationId xmlns:a16="http://schemas.microsoft.com/office/drawing/2014/main" id="{32363AB0-DA2E-402C-944D-D4D8ADDA3A10}"/>
              </a:ext>
            </a:extLst>
          </p:cNvPr>
          <p:cNvSpPr>
            <a:spLocks noGrp="1"/>
          </p:cNvSpPr>
          <p:nvPr>
            <p:ph type="subTitle" idx="13"/>
          </p:nvPr>
        </p:nvSpPr>
        <p:spPr/>
        <p:txBody>
          <a:bodyPr/>
          <a:lstStyle/>
          <a:p>
            <a:r>
              <a:rPr lang="en-US" dirty="0"/>
              <a:t>Paradigms</a:t>
            </a:r>
          </a:p>
        </p:txBody>
      </p:sp>
      <p:sp>
        <p:nvSpPr>
          <p:cNvPr id="7" name="Text Placeholder 6">
            <a:extLst>
              <a:ext uri="{FF2B5EF4-FFF2-40B4-BE49-F238E27FC236}">
                <a16:creationId xmlns:a16="http://schemas.microsoft.com/office/drawing/2014/main" id="{287F31A5-8792-EFCD-7C15-06BD08E9056D}"/>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372846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01888-5BC4-17DE-159D-DA455D9503C6}"/>
              </a:ext>
            </a:extLst>
          </p:cNvPr>
          <p:cNvSpPr>
            <a:spLocks noGrp="1"/>
          </p:cNvSpPr>
          <p:nvPr>
            <p:ph type="title"/>
          </p:nvPr>
        </p:nvSpPr>
        <p:spPr>
          <a:xfrm>
            <a:off x="1519351" y="652069"/>
            <a:ext cx="3490800" cy="2390931"/>
          </a:xfrm>
        </p:spPr>
        <p:txBody>
          <a:bodyPr anchor="b">
            <a:normAutofit/>
          </a:bodyPr>
          <a:lstStyle/>
          <a:p>
            <a:r>
              <a:rPr lang="en-US" sz="3700"/>
              <a:t>What can we do to encourage study groups?</a:t>
            </a:r>
          </a:p>
        </p:txBody>
      </p:sp>
      <p:pic>
        <p:nvPicPr>
          <p:cNvPr id="8" name="Picture 7">
            <a:extLst>
              <a:ext uri="{FF2B5EF4-FFF2-40B4-BE49-F238E27FC236}">
                <a16:creationId xmlns:a16="http://schemas.microsoft.com/office/drawing/2014/main" id="{F21C9978-71FC-02F0-3170-64BE3BAD9851}"/>
              </a:ext>
            </a:extLst>
          </p:cNvPr>
          <p:cNvPicPr>
            <a:picLocks noChangeAspect="1"/>
          </p:cNvPicPr>
          <p:nvPr/>
        </p:nvPicPr>
        <p:blipFill>
          <a:blip r:embed="rId2"/>
          <a:stretch>
            <a:fillRect/>
          </a:stretch>
        </p:blipFill>
        <p:spPr>
          <a:xfrm>
            <a:off x="5832812" y="0"/>
            <a:ext cx="4029074" cy="6857999"/>
          </a:xfrm>
          <a:prstGeom prst="rect">
            <a:avLst/>
          </a:prstGeom>
          <a:noFill/>
        </p:spPr>
      </p:pic>
      <p:sp>
        <p:nvSpPr>
          <p:cNvPr id="3" name="Content Placeholder 2">
            <a:extLst>
              <a:ext uri="{FF2B5EF4-FFF2-40B4-BE49-F238E27FC236}">
                <a16:creationId xmlns:a16="http://schemas.microsoft.com/office/drawing/2014/main" id="{12351520-0487-0521-EEF4-939240240251}"/>
              </a:ext>
            </a:extLst>
          </p:cNvPr>
          <p:cNvSpPr>
            <a:spLocks noGrp="1"/>
          </p:cNvSpPr>
          <p:nvPr>
            <p:ph type="body" sz="half" idx="2"/>
          </p:nvPr>
        </p:nvSpPr>
        <p:spPr>
          <a:xfrm>
            <a:off x="1519351" y="3283710"/>
            <a:ext cx="3490800" cy="2439988"/>
          </a:xfrm>
        </p:spPr>
        <p:txBody>
          <a:bodyPr>
            <a:normAutofit/>
          </a:bodyPr>
          <a:lstStyle/>
          <a:p>
            <a:r>
              <a:rPr lang="en-US" b="1" dirty="0"/>
              <a:t>Lunch and Learn</a:t>
            </a:r>
          </a:p>
          <a:p>
            <a:r>
              <a:rPr lang="en-US" b="1" dirty="0"/>
              <a:t>provide pizza and drinks</a:t>
            </a:r>
          </a:p>
        </p:txBody>
      </p:sp>
      <p:sp>
        <p:nvSpPr>
          <p:cNvPr id="4" name="Footer Placeholder 3">
            <a:extLst>
              <a:ext uri="{FF2B5EF4-FFF2-40B4-BE49-F238E27FC236}">
                <a16:creationId xmlns:a16="http://schemas.microsoft.com/office/drawing/2014/main" id="{38A7C00C-0936-6728-B805-CB4C2586366B}"/>
              </a:ext>
            </a:extLst>
          </p:cNvPr>
          <p:cNvSpPr>
            <a:spLocks noGrp="1"/>
          </p:cNvSpPr>
          <p:nvPr>
            <p:ph type="ftr" sz="quarter" idx="11"/>
          </p:nvPr>
        </p:nvSpPr>
        <p:spPr>
          <a:xfrm>
            <a:off x="614873" y="6187538"/>
            <a:ext cx="3256673" cy="365125"/>
          </a:xfrm>
        </p:spPr>
        <p:txBody>
          <a:bodyPr anchor="ctr">
            <a:normAutofit/>
          </a:bodyPr>
          <a:lstStyle/>
          <a:p>
            <a:pPr>
              <a:lnSpc>
                <a:spcPct val="90000"/>
              </a:lnSpc>
              <a:spcAft>
                <a:spcPts val="600"/>
              </a:spcAft>
            </a:pPr>
            <a:r>
              <a:rPr lang="en-US" sz="900"/>
              <a:t>Strength in Numbers: Maximizing Success Through Study Groups</a:t>
            </a:r>
          </a:p>
        </p:txBody>
      </p:sp>
      <p:sp>
        <p:nvSpPr>
          <p:cNvPr id="5" name="Slide Number Placeholder 4">
            <a:extLst>
              <a:ext uri="{FF2B5EF4-FFF2-40B4-BE49-F238E27FC236}">
                <a16:creationId xmlns:a16="http://schemas.microsoft.com/office/drawing/2014/main" id="{6B1DD940-1199-2DC8-C1C1-4184DC55E90E}"/>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11</a:t>
            </a:fld>
            <a:endParaRPr lang="en-US"/>
          </a:p>
        </p:txBody>
      </p:sp>
      <p:sp>
        <p:nvSpPr>
          <p:cNvPr id="7" name="Text Placeholder 6">
            <a:extLst>
              <a:ext uri="{FF2B5EF4-FFF2-40B4-BE49-F238E27FC236}">
                <a16:creationId xmlns:a16="http://schemas.microsoft.com/office/drawing/2014/main" id="{416BC31F-BC1A-9CC8-B80F-CD7A81A7CB0E}"/>
              </a:ext>
            </a:extLst>
          </p:cNvPr>
          <p:cNvSpPr>
            <a:spLocks noGrp="1"/>
          </p:cNvSpPr>
          <p:nvPr>
            <p:ph type="body" sz="quarter" idx="14"/>
          </p:nvPr>
        </p:nvSpPr>
        <p:spPr>
          <a:xfrm>
            <a:off x="11083583" y="837333"/>
            <a:ext cx="610772" cy="328893"/>
          </a:xfrm>
        </p:spPr>
        <p:txBody>
          <a:bodyPr>
            <a:normAutofit/>
          </a:bodyPr>
          <a:lstStyle/>
          <a:p>
            <a:r>
              <a:rPr lang="en-US" dirty="0"/>
              <a:t>2025</a:t>
            </a:r>
          </a:p>
        </p:txBody>
      </p:sp>
    </p:spTree>
    <p:extLst>
      <p:ext uri="{BB962C8B-B14F-4D97-AF65-F5344CB8AC3E}">
        <p14:creationId xmlns:p14="http://schemas.microsoft.com/office/powerpoint/2010/main" val="897813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E2AE-518C-EE44-CF2A-EB4EF61EE26F}"/>
              </a:ext>
            </a:extLst>
          </p:cNvPr>
          <p:cNvSpPr>
            <a:spLocks noGrp="1"/>
          </p:cNvSpPr>
          <p:nvPr>
            <p:ph type="title"/>
          </p:nvPr>
        </p:nvSpPr>
        <p:spPr/>
        <p:txBody>
          <a:bodyPr/>
          <a:lstStyle/>
          <a:p>
            <a:r>
              <a:rPr lang="en-US" dirty="0"/>
              <a:t>Social Constructivism</a:t>
            </a:r>
          </a:p>
        </p:txBody>
      </p:sp>
      <p:sp>
        <p:nvSpPr>
          <p:cNvPr id="3" name="Content Placeholder 2">
            <a:extLst>
              <a:ext uri="{FF2B5EF4-FFF2-40B4-BE49-F238E27FC236}">
                <a16:creationId xmlns:a16="http://schemas.microsoft.com/office/drawing/2014/main" id="{E4256651-C189-55E2-8517-E7D963E69307}"/>
              </a:ext>
            </a:extLst>
          </p:cNvPr>
          <p:cNvSpPr>
            <a:spLocks noGrp="1"/>
          </p:cNvSpPr>
          <p:nvPr>
            <p:ph idx="1"/>
          </p:nvPr>
        </p:nvSpPr>
        <p:spPr/>
        <p:txBody>
          <a:bodyPr>
            <a:normAutofit/>
          </a:bodyPr>
          <a:lstStyle/>
          <a:p>
            <a:r>
              <a:rPr lang="en-US" sz="2400" dirty="0"/>
              <a:t>This paradigm emphasizes that learning is a social process. Study groups provide a context for students to engage with each other, helping them to construct new knowledge through dialogue and interaction.</a:t>
            </a:r>
          </a:p>
        </p:txBody>
      </p:sp>
      <p:sp>
        <p:nvSpPr>
          <p:cNvPr id="4" name="Footer Placeholder 3">
            <a:extLst>
              <a:ext uri="{FF2B5EF4-FFF2-40B4-BE49-F238E27FC236}">
                <a16:creationId xmlns:a16="http://schemas.microsoft.com/office/drawing/2014/main" id="{AA60CD6B-E3FF-3E5B-17A5-E6C9E0750E3F}"/>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FADCCA4F-86C9-6F45-630F-E069C2664F6D}"/>
              </a:ext>
            </a:extLst>
          </p:cNvPr>
          <p:cNvSpPr>
            <a:spLocks noGrp="1"/>
          </p:cNvSpPr>
          <p:nvPr>
            <p:ph type="sldNum" sz="quarter" idx="12"/>
          </p:nvPr>
        </p:nvSpPr>
        <p:spPr/>
        <p:txBody>
          <a:bodyPr/>
          <a:lstStyle/>
          <a:p>
            <a:fld id="{95CBEC59-7FF9-4688-98DF-89832A0C9025}" type="slidenum">
              <a:rPr lang="en-US" smtClean="0"/>
              <a:t>12</a:t>
            </a:fld>
            <a:endParaRPr lang="en-US" dirty="0"/>
          </a:p>
        </p:txBody>
      </p:sp>
      <p:sp>
        <p:nvSpPr>
          <p:cNvPr id="6" name="Subtitle 5">
            <a:extLst>
              <a:ext uri="{FF2B5EF4-FFF2-40B4-BE49-F238E27FC236}">
                <a16:creationId xmlns:a16="http://schemas.microsoft.com/office/drawing/2014/main" id="{71B9C8EE-083A-51D0-C9F1-342999953AA0}"/>
              </a:ext>
            </a:extLst>
          </p:cNvPr>
          <p:cNvSpPr>
            <a:spLocks noGrp="1"/>
          </p:cNvSpPr>
          <p:nvPr>
            <p:ph type="subTitle" idx="13"/>
          </p:nvPr>
        </p:nvSpPr>
        <p:spPr/>
        <p:txBody>
          <a:bodyPr/>
          <a:lstStyle/>
          <a:p>
            <a:r>
              <a:rPr lang="en-US" dirty="0"/>
              <a:t>Paradigms</a:t>
            </a:r>
          </a:p>
        </p:txBody>
      </p:sp>
      <p:sp>
        <p:nvSpPr>
          <p:cNvPr id="7" name="Text Placeholder 6">
            <a:extLst>
              <a:ext uri="{FF2B5EF4-FFF2-40B4-BE49-F238E27FC236}">
                <a16:creationId xmlns:a16="http://schemas.microsoft.com/office/drawing/2014/main" id="{84F45AB7-A9DE-8A39-7959-967E31C5FD56}"/>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2436897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FE12-3008-42DF-D235-4AABCA795ECA}"/>
              </a:ext>
            </a:extLst>
          </p:cNvPr>
          <p:cNvSpPr>
            <a:spLocks noGrp="1"/>
          </p:cNvSpPr>
          <p:nvPr>
            <p:ph type="title"/>
          </p:nvPr>
        </p:nvSpPr>
        <p:spPr/>
        <p:txBody>
          <a:bodyPr/>
          <a:lstStyle/>
          <a:p>
            <a:r>
              <a:rPr lang="en-US" dirty="0"/>
              <a:t>Social Constructivism</a:t>
            </a:r>
          </a:p>
        </p:txBody>
      </p:sp>
      <p:sp>
        <p:nvSpPr>
          <p:cNvPr id="3" name="Content Placeholder 2">
            <a:extLst>
              <a:ext uri="{FF2B5EF4-FFF2-40B4-BE49-F238E27FC236}">
                <a16:creationId xmlns:a16="http://schemas.microsoft.com/office/drawing/2014/main" id="{79CAC084-4257-C921-8333-A8D778DFE9C3}"/>
              </a:ext>
            </a:extLst>
          </p:cNvPr>
          <p:cNvSpPr>
            <a:spLocks noGrp="1"/>
          </p:cNvSpPr>
          <p:nvPr>
            <p:ph idx="1"/>
          </p:nvPr>
        </p:nvSpPr>
        <p:spPr/>
        <p:txBody>
          <a:bodyPr>
            <a:normAutofit/>
          </a:bodyPr>
          <a:lstStyle/>
          <a:p>
            <a:r>
              <a:rPr lang="en-US" sz="2400" b="1" dirty="0"/>
              <a:t>In the framework of social constructivism, learning transcends individual cognitive development; it is fundamentally a collective endeavor. Through discussion and collaboration in study groups, students not only share diverse perspectives but also co-construct knowledge. This collaborative interaction encourages deeper understanding as learners articulate their thoughts, question assumptions, and negotiate meanings together.</a:t>
            </a:r>
          </a:p>
        </p:txBody>
      </p:sp>
      <p:sp>
        <p:nvSpPr>
          <p:cNvPr id="4" name="Footer Placeholder 3">
            <a:extLst>
              <a:ext uri="{FF2B5EF4-FFF2-40B4-BE49-F238E27FC236}">
                <a16:creationId xmlns:a16="http://schemas.microsoft.com/office/drawing/2014/main" id="{D4C7AA33-5B7B-4C16-B7F4-510D86F738C4}"/>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F4D3D8B7-CBB0-EFEC-14CE-9CF415D4F062}"/>
              </a:ext>
            </a:extLst>
          </p:cNvPr>
          <p:cNvSpPr>
            <a:spLocks noGrp="1"/>
          </p:cNvSpPr>
          <p:nvPr>
            <p:ph type="sldNum" sz="quarter" idx="12"/>
          </p:nvPr>
        </p:nvSpPr>
        <p:spPr/>
        <p:txBody>
          <a:bodyPr/>
          <a:lstStyle/>
          <a:p>
            <a:fld id="{95CBEC59-7FF9-4688-98DF-89832A0C9025}" type="slidenum">
              <a:rPr lang="en-US" smtClean="0"/>
              <a:t>13</a:t>
            </a:fld>
            <a:endParaRPr lang="en-US" dirty="0"/>
          </a:p>
        </p:txBody>
      </p:sp>
      <p:sp>
        <p:nvSpPr>
          <p:cNvPr id="6" name="Subtitle 5">
            <a:extLst>
              <a:ext uri="{FF2B5EF4-FFF2-40B4-BE49-F238E27FC236}">
                <a16:creationId xmlns:a16="http://schemas.microsoft.com/office/drawing/2014/main" id="{C9A069F4-DCE3-E7DB-2F04-E0F6C76C7145}"/>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72512BD4-B9DC-F518-602E-FD517B13C3C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27840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0B48-5172-B205-EC8B-50A453D09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FE2B5D-191F-FBDD-C1B5-B37577FDCF88}"/>
              </a:ext>
            </a:extLst>
          </p:cNvPr>
          <p:cNvSpPr>
            <a:spLocks noGrp="1"/>
          </p:cNvSpPr>
          <p:nvPr>
            <p:ph idx="1"/>
          </p:nvPr>
        </p:nvSpPr>
        <p:spPr>
          <a:xfrm>
            <a:off x="929641" y="558800"/>
            <a:ext cx="10515600" cy="5002607"/>
          </a:xfrm>
        </p:spPr>
        <p:txBody>
          <a:bodyPr>
            <a:noAutofit/>
          </a:bodyPr>
          <a:lstStyle/>
          <a:p>
            <a:r>
              <a:rPr lang="en-US" sz="2400" b="1" dirty="0"/>
              <a:t>Key elements of social constructivism manifest in study groups include:</a:t>
            </a:r>
          </a:p>
          <a:p>
            <a:endParaRPr lang="en-US" sz="2400" b="1" dirty="0"/>
          </a:p>
          <a:p>
            <a:pPr marL="342900" indent="-342900">
              <a:buFont typeface="Arial" panose="020B0604020202020204" pitchFamily="34" charset="0"/>
              <a:buChar char="•"/>
            </a:pPr>
            <a:r>
              <a:rPr lang="en-US" sz="2400" b="1" dirty="0"/>
              <a:t>Active Engagement: Students take an active role in the learning process, contributing their insights and engaging with peers.</a:t>
            </a:r>
          </a:p>
          <a:p>
            <a:pPr marL="342900" indent="-342900">
              <a:buFont typeface="Arial" panose="020B0604020202020204" pitchFamily="34" charset="0"/>
              <a:buChar char="•"/>
            </a:pPr>
            <a:r>
              <a:rPr lang="en-US" sz="2400" b="1" dirty="0"/>
              <a:t>Constructive Dialogue: Open conversations allow for the exploration of ideas, fostering critical thinking and problem-solving skills.</a:t>
            </a:r>
          </a:p>
          <a:p>
            <a:pPr marL="342900" indent="-342900">
              <a:buFont typeface="Arial" panose="020B0604020202020204" pitchFamily="34" charset="0"/>
              <a:buChar char="•"/>
            </a:pPr>
            <a:r>
              <a:rPr lang="en-US" sz="2400" b="1" dirty="0"/>
              <a:t>Shared Responsibility: Participants feel a sense of accountability towards one another, enhancing motivation and commitment to learning.</a:t>
            </a:r>
          </a:p>
          <a:p>
            <a:pPr marL="342900" indent="-342900">
              <a:buFont typeface="Arial" panose="020B0604020202020204" pitchFamily="34" charset="0"/>
              <a:buChar char="•"/>
            </a:pPr>
            <a:r>
              <a:rPr lang="en-US" sz="2400" b="1" dirty="0"/>
              <a:t>Cultural Context: Each group brings unique backgrounds and experiences, enriching the learning experience through varied viewpoints and approaches.</a:t>
            </a:r>
          </a:p>
        </p:txBody>
      </p:sp>
      <p:sp>
        <p:nvSpPr>
          <p:cNvPr id="4" name="Footer Placeholder 3">
            <a:extLst>
              <a:ext uri="{FF2B5EF4-FFF2-40B4-BE49-F238E27FC236}">
                <a16:creationId xmlns:a16="http://schemas.microsoft.com/office/drawing/2014/main" id="{2FA9B5ED-BD5F-F3EA-6B02-0F7AA7C64AE8}"/>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29A7D94E-E185-4176-27E6-E8E7DA8F70BC}"/>
              </a:ext>
            </a:extLst>
          </p:cNvPr>
          <p:cNvSpPr>
            <a:spLocks noGrp="1"/>
          </p:cNvSpPr>
          <p:nvPr>
            <p:ph type="sldNum" sz="quarter" idx="12"/>
          </p:nvPr>
        </p:nvSpPr>
        <p:spPr/>
        <p:txBody>
          <a:bodyPr/>
          <a:lstStyle/>
          <a:p>
            <a:fld id="{95CBEC59-7FF9-4688-98DF-89832A0C9025}" type="slidenum">
              <a:rPr lang="en-US" smtClean="0"/>
              <a:t>14</a:t>
            </a:fld>
            <a:endParaRPr lang="en-US" dirty="0"/>
          </a:p>
        </p:txBody>
      </p:sp>
      <p:sp>
        <p:nvSpPr>
          <p:cNvPr id="6" name="Subtitle 5">
            <a:extLst>
              <a:ext uri="{FF2B5EF4-FFF2-40B4-BE49-F238E27FC236}">
                <a16:creationId xmlns:a16="http://schemas.microsoft.com/office/drawing/2014/main" id="{3FA0CD3E-70DB-8628-B9A2-A281BB916F0F}"/>
              </a:ext>
            </a:extLst>
          </p:cNvPr>
          <p:cNvSpPr>
            <a:spLocks noGrp="1"/>
          </p:cNvSpPr>
          <p:nvPr>
            <p:ph type="subTitle" idx="13"/>
          </p:nvPr>
        </p:nvSpPr>
        <p:spPr/>
        <p:txBody>
          <a:bodyPr/>
          <a:lstStyle/>
          <a:p>
            <a:endParaRPr lang="en-US" dirty="0"/>
          </a:p>
        </p:txBody>
      </p:sp>
      <p:sp>
        <p:nvSpPr>
          <p:cNvPr id="7" name="Text Placeholder 6">
            <a:extLst>
              <a:ext uri="{FF2B5EF4-FFF2-40B4-BE49-F238E27FC236}">
                <a16:creationId xmlns:a16="http://schemas.microsoft.com/office/drawing/2014/main" id="{CA361E8B-6DBE-F18F-08D8-3584E609815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90341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693DF47-94B3-38F8-4CCF-817C609D1C88}"/>
              </a:ext>
            </a:extLst>
          </p:cNvPr>
          <p:cNvSpPr>
            <a:spLocks noGrp="1"/>
          </p:cNvSpPr>
          <p:nvPr>
            <p:ph type="title"/>
          </p:nvPr>
        </p:nvSpPr>
        <p:spPr>
          <a:xfrm>
            <a:off x="928800" y="652069"/>
            <a:ext cx="3932237" cy="2390931"/>
          </a:xfrm>
        </p:spPr>
        <p:txBody>
          <a:bodyPr/>
          <a:lstStyle/>
          <a:p>
            <a:endParaRPr lang="en-US"/>
          </a:p>
        </p:txBody>
      </p:sp>
      <p:pic>
        <p:nvPicPr>
          <p:cNvPr id="9" name="Video 8" descr="People Planning">
            <a:extLst>
              <a:ext uri="{FF2B5EF4-FFF2-40B4-BE49-F238E27FC236}">
                <a16:creationId xmlns:a16="http://schemas.microsoft.com/office/drawing/2014/main" id="{51E0F7F8-6C50-7074-BD50-A70DF027906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32607" r="24360" b="-1"/>
          <a:stretch/>
        </p:blipFill>
        <p:spPr>
          <a:xfrm>
            <a:off x="5231566" y="10"/>
            <a:ext cx="5231567" cy="6857989"/>
          </a:xfrm>
          <a:prstGeom prst="rect">
            <a:avLst/>
          </a:prstGeom>
          <a:noFill/>
        </p:spPr>
      </p:pic>
      <p:sp>
        <p:nvSpPr>
          <p:cNvPr id="3" name="Content Placeholder 2">
            <a:extLst>
              <a:ext uri="{FF2B5EF4-FFF2-40B4-BE49-F238E27FC236}">
                <a16:creationId xmlns:a16="http://schemas.microsoft.com/office/drawing/2014/main" id="{55396072-FA1F-32E7-2ED2-CB2DB65CBED0}"/>
              </a:ext>
            </a:extLst>
          </p:cNvPr>
          <p:cNvSpPr>
            <a:spLocks noGrp="1"/>
          </p:cNvSpPr>
          <p:nvPr>
            <p:ph type="body" sz="half" idx="2"/>
          </p:nvPr>
        </p:nvSpPr>
        <p:spPr>
          <a:xfrm>
            <a:off x="928800" y="3283710"/>
            <a:ext cx="3932237" cy="2439988"/>
          </a:xfrm>
        </p:spPr>
        <p:txBody>
          <a:bodyPr>
            <a:normAutofit/>
          </a:bodyPr>
          <a:lstStyle/>
          <a:p>
            <a:r>
              <a:rPr lang="en-US" sz="2300" b="1"/>
              <a:t>By embracing these principles, study groups can effectively enhance comprehension, retention, and collaborative skills, ultimately leading to a more meaningful and impactful learning experience.</a:t>
            </a:r>
          </a:p>
          <a:p>
            <a:endParaRPr lang="en-US" sz="2300"/>
          </a:p>
        </p:txBody>
      </p:sp>
      <p:sp>
        <p:nvSpPr>
          <p:cNvPr id="4" name="Footer Placeholder 3">
            <a:extLst>
              <a:ext uri="{FF2B5EF4-FFF2-40B4-BE49-F238E27FC236}">
                <a16:creationId xmlns:a16="http://schemas.microsoft.com/office/drawing/2014/main" id="{68C2A2EF-6C25-DBA2-121B-1D04CA623735}"/>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8F25D68C-61FF-8724-AF22-1525F6F6560A}"/>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15</a:t>
            </a:fld>
            <a:endParaRPr lang="en-US"/>
          </a:p>
        </p:txBody>
      </p:sp>
      <p:sp>
        <p:nvSpPr>
          <p:cNvPr id="7" name="Text Placeholder 6">
            <a:extLst>
              <a:ext uri="{FF2B5EF4-FFF2-40B4-BE49-F238E27FC236}">
                <a16:creationId xmlns:a16="http://schemas.microsoft.com/office/drawing/2014/main" id="{8BEF495D-F893-9BC5-3123-78D6EE2CFEC4}"/>
              </a:ext>
            </a:extLst>
          </p:cNvPr>
          <p:cNvSpPr>
            <a:spLocks noGrp="1"/>
          </p:cNvSpPr>
          <p:nvPr>
            <p:ph type="body" sz="quarter" idx="14"/>
          </p:nvPr>
        </p:nvSpPr>
        <p:spPr>
          <a:xfrm>
            <a:off x="11083583" y="837333"/>
            <a:ext cx="610772" cy="328893"/>
          </a:xfrm>
        </p:spPr>
        <p:txBody>
          <a:bodyPr>
            <a:normAutofit/>
          </a:bodyPr>
          <a:lstStyle/>
          <a:p>
            <a:r>
              <a:rPr lang="en-US" dirty="0"/>
              <a:t>2025</a:t>
            </a:r>
          </a:p>
        </p:txBody>
      </p:sp>
    </p:spTree>
    <p:extLst>
      <p:ext uri="{BB962C8B-B14F-4D97-AF65-F5344CB8AC3E}">
        <p14:creationId xmlns:p14="http://schemas.microsoft.com/office/powerpoint/2010/main" val="63662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CBAB599-43D0-7599-6553-B725641ABF4F}"/>
              </a:ext>
            </a:extLst>
          </p:cNvPr>
          <p:cNvSpPr>
            <a:spLocks noGrp="1"/>
          </p:cNvSpPr>
          <p:nvPr>
            <p:ph type="title"/>
          </p:nvPr>
        </p:nvSpPr>
        <p:spPr>
          <a:xfrm>
            <a:off x="1519351" y="652069"/>
            <a:ext cx="3490800" cy="2390931"/>
          </a:xfrm>
        </p:spPr>
        <p:txBody>
          <a:bodyPr/>
          <a:lstStyle/>
          <a:p>
            <a:r>
              <a:rPr lang="en-US" dirty="0"/>
              <a:t>Students discussing counting</a:t>
            </a:r>
          </a:p>
        </p:txBody>
      </p:sp>
      <p:pic>
        <p:nvPicPr>
          <p:cNvPr id="8" name="Picture 7">
            <a:extLst>
              <a:ext uri="{FF2B5EF4-FFF2-40B4-BE49-F238E27FC236}">
                <a16:creationId xmlns:a16="http://schemas.microsoft.com/office/drawing/2014/main" id="{055852B8-8726-57CC-3A33-4741EE71CA5E}"/>
              </a:ext>
            </a:extLst>
          </p:cNvPr>
          <p:cNvPicPr>
            <a:picLocks noChangeAspect="1"/>
          </p:cNvPicPr>
          <p:nvPr/>
        </p:nvPicPr>
        <p:blipFill>
          <a:blip r:embed="rId2"/>
          <a:stretch>
            <a:fillRect/>
          </a:stretch>
        </p:blipFill>
        <p:spPr>
          <a:xfrm>
            <a:off x="5267027" y="0"/>
            <a:ext cx="5160644" cy="6857999"/>
          </a:xfrm>
          <a:prstGeom prst="rect">
            <a:avLst/>
          </a:prstGeom>
          <a:noFill/>
        </p:spPr>
      </p:pic>
      <p:sp>
        <p:nvSpPr>
          <p:cNvPr id="3" name="Content Placeholder 2">
            <a:extLst>
              <a:ext uri="{FF2B5EF4-FFF2-40B4-BE49-F238E27FC236}">
                <a16:creationId xmlns:a16="http://schemas.microsoft.com/office/drawing/2014/main" id="{17468D5F-89B0-EC90-27EC-02A9807E6EC7}"/>
              </a:ext>
            </a:extLst>
          </p:cNvPr>
          <p:cNvSpPr>
            <a:spLocks noGrp="1"/>
          </p:cNvSpPr>
          <p:nvPr>
            <p:ph type="body" sz="half" idx="2"/>
          </p:nvPr>
        </p:nvSpPr>
        <p:spPr>
          <a:xfrm>
            <a:off x="1519351" y="3283710"/>
            <a:ext cx="3490800" cy="2439988"/>
          </a:xfrm>
        </p:spPr>
        <p:txBody>
          <a:bodyPr>
            <a:normAutofit/>
          </a:bodyPr>
          <a:lstStyle/>
          <a:p>
            <a:r>
              <a:rPr lang="en-US" sz="2100" b="1"/>
              <a:t>By embracing these principles, study groups can effectively enhance comprehension, retention, and collaborative skills, ultimately leading to a more meaningful and impactful learning experience</a:t>
            </a:r>
          </a:p>
        </p:txBody>
      </p:sp>
      <p:sp>
        <p:nvSpPr>
          <p:cNvPr id="4" name="Footer Placeholder 3">
            <a:extLst>
              <a:ext uri="{FF2B5EF4-FFF2-40B4-BE49-F238E27FC236}">
                <a16:creationId xmlns:a16="http://schemas.microsoft.com/office/drawing/2014/main" id="{26C17ADB-EA30-F210-888E-E8F76AF97871}"/>
              </a:ext>
            </a:extLst>
          </p:cNvPr>
          <p:cNvSpPr>
            <a:spLocks noGrp="1"/>
          </p:cNvSpPr>
          <p:nvPr>
            <p:ph type="ftr" sz="quarter" idx="11"/>
          </p:nvPr>
        </p:nvSpPr>
        <p:spPr>
          <a:xfrm>
            <a:off x="614873" y="6187538"/>
            <a:ext cx="3256673" cy="365125"/>
          </a:xfrm>
        </p:spPr>
        <p:txBody>
          <a:bodyPr anchor="ctr">
            <a:normAutofit fontScale="92500" lnSpcReduction="20000"/>
          </a:bodyPr>
          <a:lstStyle/>
          <a:p>
            <a:pPr>
              <a:spcAft>
                <a:spcPts val="600"/>
              </a:spcAft>
            </a:pPr>
            <a:r>
              <a:rPr lang="en-US" dirty="0"/>
              <a:t>Strength in Numbers: Maximizing Success Through Study Groups</a:t>
            </a:r>
          </a:p>
        </p:txBody>
      </p:sp>
      <p:sp>
        <p:nvSpPr>
          <p:cNvPr id="5" name="Slide Number Placeholder 4">
            <a:extLst>
              <a:ext uri="{FF2B5EF4-FFF2-40B4-BE49-F238E27FC236}">
                <a16:creationId xmlns:a16="http://schemas.microsoft.com/office/drawing/2014/main" id="{3C58E299-711D-2A20-1CD3-BC623A538412}"/>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16</a:t>
            </a:fld>
            <a:endParaRPr lang="en-US"/>
          </a:p>
        </p:txBody>
      </p:sp>
      <p:sp>
        <p:nvSpPr>
          <p:cNvPr id="15" name="Text Placeholder 6">
            <a:extLst>
              <a:ext uri="{FF2B5EF4-FFF2-40B4-BE49-F238E27FC236}">
                <a16:creationId xmlns:a16="http://schemas.microsoft.com/office/drawing/2014/main" id="{07EC5EA3-2713-4900-A8ED-4FD5AA2F38ED}"/>
              </a:ext>
            </a:extLst>
          </p:cNvPr>
          <p:cNvSpPr>
            <a:spLocks noGrp="1"/>
          </p:cNvSpPr>
          <p:nvPr>
            <p:ph type="body" sz="quarter" idx="14"/>
          </p:nvPr>
        </p:nvSpPr>
        <p:spPr>
          <a:xfrm>
            <a:off x="11083583" y="837333"/>
            <a:ext cx="610772" cy="328893"/>
          </a:xfrm>
        </p:spPr>
        <p:txBody>
          <a:bodyPr/>
          <a:lstStyle/>
          <a:p>
            <a:endParaRPr lang="en-US" dirty="0"/>
          </a:p>
        </p:txBody>
      </p:sp>
    </p:spTree>
    <p:extLst>
      <p:ext uri="{BB962C8B-B14F-4D97-AF65-F5344CB8AC3E}">
        <p14:creationId xmlns:p14="http://schemas.microsoft.com/office/powerpoint/2010/main" val="24869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FD6C-4A3F-90BE-A577-F0B6766692D8}"/>
              </a:ext>
            </a:extLst>
          </p:cNvPr>
          <p:cNvSpPr>
            <a:spLocks noGrp="1"/>
          </p:cNvSpPr>
          <p:nvPr>
            <p:ph type="title"/>
          </p:nvPr>
        </p:nvSpPr>
        <p:spPr/>
        <p:txBody>
          <a:bodyPr/>
          <a:lstStyle/>
          <a:p>
            <a:r>
              <a:rPr lang="en-US" dirty="0"/>
              <a:t>Diverse Perspectives</a:t>
            </a:r>
          </a:p>
        </p:txBody>
      </p:sp>
      <p:sp>
        <p:nvSpPr>
          <p:cNvPr id="3" name="Content Placeholder 2">
            <a:extLst>
              <a:ext uri="{FF2B5EF4-FFF2-40B4-BE49-F238E27FC236}">
                <a16:creationId xmlns:a16="http://schemas.microsoft.com/office/drawing/2014/main" id="{E4FD7961-25BF-969D-456B-F851095D8E0D}"/>
              </a:ext>
            </a:extLst>
          </p:cNvPr>
          <p:cNvSpPr>
            <a:spLocks noGrp="1"/>
          </p:cNvSpPr>
          <p:nvPr>
            <p:ph idx="1"/>
          </p:nvPr>
        </p:nvSpPr>
        <p:spPr/>
        <p:txBody>
          <a:bodyPr>
            <a:normAutofit/>
          </a:bodyPr>
          <a:lstStyle/>
          <a:p>
            <a:r>
              <a:rPr lang="en-US" sz="2400" dirty="0"/>
              <a:t>Group settings enable students to encounter different viewpoints, which can challenge their thinking and broaden their understanding of a subject.</a:t>
            </a:r>
          </a:p>
        </p:txBody>
      </p:sp>
      <p:sp>
        <p:nvSpPr>
          <p:cNvPr id="4" name="Footer Placeholder 3">
            <a:extLst>
              <a:ext uri="{FF2B5EF4-FFF2-40B4-BE49-F238E27FC236}">
                <a16:creationId xmlns:a16="http://schemas.microsoft.com/office/drawing/2014/main" id="{B25E9707-AC92-0430-66CD-212A92AB9AEA}"/>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3CAE7C62-F9AA-4E55-A075-4EE486DF1F29}"/>
              </a:ext>
            </a:extLst>
          </p:cNvPr>
          <p:cNvSpPr>
            <a:spLocks noGrp="1"/>
          </p:cNvSpPr>
          <p:nvPr>
            <p:ph type="sldNum" sz="quarter" idx="12"/>
          </p:nvPr>
        </p:nvSpPr>
        <p:spPr/>
        <p:txBody>
          <a:bodyPr/>
          <a:lstStyle/>
          <a:p>
            <a:fld id="{95CBEC59-7FF9-4688-98DF-89832A0C9025}" type="slidenum">
              <a:rPr lang="en-US" smtClean="0"/>
              <a:t>17</a:t>
            </a:fld>
            <a:endParaRPr lang="en-US" dirty="0"/>
          </a:p>
        </p:txBody>
      </p:sp>
      <p:sp>
        <p:nvSpPr>
          <p:cNvPr id="6" name="Subtitle 5">
            <a:extLst>
              <a:ext uri="{FF2B5EF4-FFF2-40B4-BE49-F238E27FC236}">
                <a16:creationId xmlns:a16="http://schemas.microsoft.com/office/drawing/2014/main" id="{7C375A26-36B2-E27E-D74E-A65CA562862C}"/>
              </a:ext>
            </a:extLst>
          </p:cNvPr>
          <p:cNvSpPr>
            <a:spLocks noGrp="1"/>
          </p:cNvSpPr>
          <p:nvPr>
            <p:ph type="subTitle" idx="13"/>
          </p:nvPr>
        </p:nvSpPr>
        <p:spPr/>
        <p:txBody>
          <a:bodyPr/>
          <a:lstStyle/>
          <a:p>
            <a:r>
              <a:rPr lang="en-US" dirty="0"/>
              <a:t>Paradigms</a:t>
            </a:r>
          </a:p>
        </p:txBody>
      </p:sp>
      <p:sp>
        <p:nvSpPr>
          <p:cNvPr id="7" name="Text Placeholder 6">
            <a:extLst>
              <a:ext uri="{FF2B5EF4-FFF2-40B4-BE49-F238E27FC236}">
                <a16:creationId xmlns:a16="http://schemas.microsoft.com/office/drawing/2014/main" id="{BA3A35D1-947D-8E05-8B06-1C1F9441F6E6}"/>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838890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97BF5EF-DCA1-5654-7F0B-28EB635B72AC}"/>
              </a:ext>
            </a:extLst>
          </p:cNvPr>
          <p:cNvSpPr>
            <a:spLocks noGrp="1"/>
          </p:cNvSpPr>
          <p:nvPr>
            <p:ph type="title"/>
          </p:nvPr>
        </p:nvSpPr>
        <p:spPr>
          <a:xfrm>
            <a:off x="1527519" y="1700326"/>
            <a:ext cx="4143555" cy="3775187"/>
          </a:xfrm>
        </p:spPr>
        <p:txBody>
          <a:bodyPr anchor="ctr">
            <a:normAutofit/>
          </a:bodyPr>
          <a:lstStyle/>
          <a:p>
            <a:r>
              <a:rPr lang="en-US" sz="1300" dirty="0"/>
              <a:t>Diverse perspectives within study groups enrich the learning experience and foster critical thinking. When students come together from varied backgrounds, cultures, and academic experiences, they bring unique insights and approaches to problem-solving. This diversity encourages a richer dialogue and deeper exploration of topics.</a:t>
            </a:r>
          </a:p>
        </p:txBody>
      </p:sp>
      <p:pic>
        <p:nvPicPr>
          <p:cNvPr id="8" name="Picture 7">
            <a:extLst>
              <a:ext uri="{FF2B5EF4-FFF2-40B4-BE49-F238E27FC236}">
                <a16:creationId xmlns:a16="http://schemas.microsoft.com/office/drawing/2014/main" id="{80B183D2-E5AC-FFDD-87A2-A92C8EE8F8DF}"/>
              </a:ext>
            </a:extLst>
          </p:cNvPr>
          <p:cNvPicPr>
            <a:picLocks noChangeAspect="1"/>
          </p:cNvPicPr>
          <p:nvPr/>
        </p:nvPicPr>
        <p:blipFill>
          <a:blip r:embed="rId2"/>
          <a:srcRect r="2" b="1358"/>
          <a:stretch/>
        </p:blipFill>
        <p:spPr>
          <a:xfrm>
            <a:off x="6945086" y="1166226"/>
            <a:ext cx="4354285" cy="4603203"/>
          </a:xfrm>
          <a:prstGeom prst="rect">
            <a:avLst/>
          </a:prstGeom>
          <a:noFill/>
        </p:spPr>
      </p:pic>
      <p:sp>
        <p:nvSpPr>
          <p:cNvPr id="4" name="Footer Placeholder 3">
            <a:extLst>
              <a:ext uri="{FF2B5EF4-FFF2-40B4-BE49-F238E27FC236}">
                <a16:creationId xmlns:a16="http://schemas.microsoft.com/office/drawing/2014/main" id="{011C0FF4-BDC6-48DC-B71D-91065FDF344E}"/>
              </a:ext>
            </a:extLst>
          </p:cNvPr>
          <p:cNvSpPr>
            <a:spLocks noGrp="1"/>
          </p:cNvSpPr>
          <p:nvPr>
            <p:ph type="ftr" sz="quarter" idx="11"/>
          </p:nvPr>
        </p:nvSpPr>
        <p:spPr>
          <a:xfrm>
            <a:off x="614873" y="6187538"/>
            <a:ext cx="3256673" cy="365125"/>
          </a:xfrm>
        </p:spPr>
        <p:txBody>
          <a:bodyPr anchor="ctr">
            <a:normAutofit/>
          </a:bodyPr>
          <a:lstStyle/>
          <a:p>
            <a:pPr>
              <a:lnSpc>
                <a:spcPct val="90000"/>
              </a:lnSpc>
              <a:spcAft>
                <a:spcPts val="600"/>
              </a:spcAft>
            </a:pPr>
            <a:r>
              <a:rPr lang="en-US" sz="900" dirty="0"/>
              <a:t>Strength in Numbers: Maximizing Success Through Study Groups</a:t>
            </a:r>
          </a:p>
        </p:txBody>
      </p:sp>
      <p:sp>
        <p:nvSpPr>
          <p:cNvPr id="5" name="Slide Number Placeholder 4">
            <a:extLst>
              <a:ext uri="{FF2B5EF4-FFF2-40B4-BE49-F238E27FC236}">
                <a16:creationId xmlns:a16="http://schemas.microsoft.com/office/drawing/2014/main" id="{F1DBF2AF-0DC4-2715-6172-A57AF73D40F4}"/>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18</a:t>
            </a:fld>
            <a:endParaRPr lang="en-US"/>
          </a:p>
        </p:txBody>
      </p:sp>
      <p:sp>
        <p:nvSpPr>
          <p:cNvPr id="22" name="Subtitle 5">
            <a:extLst>
              <a:ext uri="{FF2B5EF4-FFF2-40B4-BE49-F238E27FC236}">
                <a16:creationId xmlns:a16="http://schemas.microsoft.com/office/drawing/2014/main" id="{CF482B7C-BB07-0C93-CB9A-6BD6A3F05621}"/>
              </a:ext>
            </a:extLst>
          </p:cNvPr>
          <p:cNvSpPr>
            <a:spLocks noGrp="1"/>
          </p:cNvSpPr>
          <p:nvPr>
            <p:ph type="subTitle" idx="13"/>
          </p:nvPr>
        </p:nvSpPr>
        <p:spPr>
          <a:xfrm>
            <a:off x="1527519" y="3279799"/>
            <a:ext cx="4143555" cy="692595"/>
          </a:xfrm>
        </p:spPr>
        <p:txBody>
          <a:bodyPr/>
          <a:lstStyle/>
          <a:p>
            <a:endParaRPr lang="en-US" dirty="0"/>
          </a:p>
        </p:txBody>
      </p:sp>
      <p:sp>
        <p:nvSpPr>
          <p:cNvPr id="17" name="Text Placeholder 6">
            <a:extLst>
              <a:ext uri="{FF2B5EF4-FFF2-40B4-BE49-F238E27FC236}">
                <a16:creationId xmlns:a16="http://schemas.microsoft.com/office/drawing/2014/main" id="{05EDFF2A-A76D-2E8C-3053-7FC6F3147EA8}"/>
              </a:ext>
            </a:extLst>
          </p:cNvPr>
          <p:cNvSpPr>
            <a:spLocks noGrp="1"/>
          </p:cNvSpPr>
          <p:nvPr>
            <p:ph type="body" sz="quarter" idx="14"/>
          </p:nvPr>
        </p:nvSpPr>
        <p:spPr>
          <a:xfrm>
            <a:off x="11083583" y="837333"/>
            <a:ext cx="610772" cy="328893"/>
          </a:xfrm>
        </p:spPr>
        <p:txBody>
          <a:bodyPr>
            <a:normAutofit/>
          </a:bodyPr>
          <a:lstStyle/>
          <a:p>
            <a:r>
              <a:rPr lang="en-US" dirty="0"/>
              <a:t>2025</a:t>
            </a:r>
          </a:p>
        </p:txBody>
      </p:sp>
    </p:spTree>
    <p:extLst>
      <p:ext uri="{BB962C8B-B14F-4D97-AF65-F5344CB8AC3E}">
        <p14:creationId xmlns:p14="http://schemas.microsoft.com/office/powerpoint/2010/main" val="1567912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14E0C-9D75-0740-1FF8-3E4018AE9305}"/>
              </a:ext>
            </a:extLst>
          </p:cNvPr>
          <p:cNvSpPr>
            <a:spLocks noGrp="1"/>
          </p:cNvSpPr>
          <p:nvPr>
            <p:ph type="title"/>
          </p:nvPr>
        </p:nvSpPr>
        <p:spPr/>
        <p:txBody>
          <a:bodyPr/>
          <a:lstStyle/>
          <a:p>
            <a:r>
              <a:rPr lang="en-US" dirty="0"/>
              <a:t>Key benefits of incorporating diverse perspectives include:</a:t>
            </a:r>
          </a:p>
        </p:txBody>
      </p:sp>
      <p:sp>
        <p:nvSpPr>
          <p:cNvPr id="3" name="Content Placeholder 2">
            <a:extLst>
              <a:ext uri="{FF2B5EF4-FFF2-40B4-BE49-F238E27FC236}">
                <a16:creationId xmlns:a16="http://schemas.microsoft.com/office/drawing/2014/main" id="{835725FC-9F11-C21C-8654-D727911D0E83}"/>
              </a:ext>
            </a:extLst>
          </p:cNvPr>
          <p:cNvSpPr>
            <a:spLocks noGrp="1"/>
          </p:cNvSpPr>
          <p:nvPr>
            <p:ph idx="1"/>
          </p:nvPr>
        </p:nvSpPr>
        <p:spPr>
          <a:xfrm>
            <a:off x="929641" y="1669110"/>
            <a:ext cx="10515600" cy="3892297"/>
          </a:xfrm>
        </p:spPr>
        <p:txBody>
          <a:bodyPr>
            <a:noAutofit/>
          </a:bodyPr>
          <a:lstStyle/>
          <a:p>
            <a:pPr marL="285750" indent="-285750">
              <a:buFont typeface="Arial" panose="020B0604020202020204" pitchFamily="34" charset="0"/>
              <a:buChar char="•"/>
            </a:pPr>
            <a:r>
              <a:rPr lang="en-US" sz="2000" dirty="0"/>
              <a:t>Enhanced Critical Thinking: Exposure to different viewpoints prompts students to reevaluate their assumptions and consider alternative interpretations, leading to more nuanced understanding.</a:t>
            </a:r>
          </a:p>
          <a:p>
            <a:pPr marL="285750" indent="-285750">
              <a:buFont typeface="Arial" panose="020B0604020202020204" pitchFamily="34" charset="0"/>
              <a:buChar char="•"/>
            </a:pPr>
            <a:r>
              <a:rPr lang="en-US" sz="2000" dirty="0"/>
              <a:t>Increased Creativity: A variety of perspectives can inspire innovative ideas and solutions, encouraging students to think outside the box and approach challenges from multiple angles.</a:t>
            </a:r>
          </a:p>
          <a:p>
            <a:pPr marL="285750" indent="-285750">
              <a:buFont typeface="Arial" panose="020B0604020202020204" pitchFamily="34" charset="0"/>
              <a:buChar char="•"/>
            </a:pPr>
            <a:r>
              <a:rPr lang="en-US" sz="2000" dirty="0"/>
              <a:t>Improved Collaboration Skills: Working with peers from diverse backgrounds helps students develop essential communication and collaboration skills, preparing them for future teamwork in both academic and professional settings.</a:t>
            </a:r>
          </a:p>
          <a:p>
            <a:pPr marL="285750" indent="-285750">
              <a:buFont typeface="Arial" panose="020B0604020202020204" pitchFamily="34" charset="0"/>
              <a:buChar char="•"/>
            </a:pPr>
            <a:r>
              <a:rPr lang="en-US" sz="2000" dirty="0"/>
              <a:t>Broader Knowledge Base: Engaging with differing opinions and experiences allows students to accumulate a wider range of knowledge, empowering them to participate in more informed discussions.</a:t>
            </a:r>
          </a:p>
        </p:txBody>
      </p:sp>
      <p:sp>
        <p:nvSpPr>
          <p:cNvPr id="4" name="Footer Placeholder 3">
            <a:extLst>
              <a:ext uri="{FF2B5EF4-FFF2-40B4-BE49-F238E27FC236}">
                <a16:creationId xmlns:a16="http://schemas.microsoft.com/office/drawing/2014/main" id="{39008FDB-13C1-355B-18CF-D960D4AFB5D2}"/>
              </a:ext>
            </a:extLst>
          </p:cNvPr>
          <p:cNvSpPr>
            <a:spLocks noGrp="1"/>
          </p:cNvSpPr>
          <p:nvPr>
            <p:ph type="ftr" sz="quarter" idx="11"/>
          </p:nvPr>
        </p:nvSpPr>
        <p:spPr>
          <a:xfrm>
            <a:off x="599049" y="6187538"/>
            <a:ext cx="3256673" cy="365125"/>
          </a:xfrm>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3367F756-6067-91DF-0DE7-CDFB50B30B87}"/>
              </a:ext>
            </a:extLst>
          </p:cNvPr>
          <p:cNvSpPr>
            <a:spLocks noGrp="1"/>
          </p:cNvSpPr>
          <p:nvPr>
            <p:ph type="sldNum" sz="quarter" idx="12"/>
          </p:nvPr>
        </p:nvSpPr>
        <p:spPr/>
        <p:txBody>
          <a:bodyPr/>
          <a:lstStyle/>
          <a:p>
            <a:fld id="{95CBEC59-7FF9-4688-98DF-89832A0C9025}" type="slidenum">
              <a:rPr lang="en-US" smtClean="0"/>
              <a:t>19</a:t>
            </a:fld>
            <a:endParaRPr lang="en-US" dirty="0"/>
          </a:p>
        </p:txBody>
      </p:sp>
      <p:sp>
        <p:nvSpPr>
          <p:cNvPr id="6" name="Subtitle 5">
            <a:extLst>
              <a:ext uri="{FF2B5EF4-FFF2-40B4-BE49-F238E27FC236}">
                <a16:creationId xmlns:a16="http://schemas.microsoft.com/office/drawing/2014/main" id="{B4E62F48-979B-1EDE-1F8B-BAE9EEA00CB0}"/>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FB3F735D-48F1-2F59-8831-C39A089D4206}"/>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181421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1698820" y="4175185"/>
            <a:ext cx="9384760" cy="1785667"/>
          </a:xfrm>
        </p:spPr>
        <p:txBody>
          <a:bodyPr>
            <a:normAutofit/>
          </a:bodyPr>
          <a:lstStyle/>
          <a:p>
            <a:r>
              <a:rPr lang="en-US" dirty="0"/>
              <a:t>We don’t see things as they are; we see them as we are.</a:t>
            </a:r>
            <a:br>
              <a:rPr lang="en-US" sz="1800" dirty="0"/>
            </a:br>
            <a:endParaRPr lang="en-US" sz="1800"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p:txBody>
          <a:bodyPr/>
          <a:lstStyle/>
          <a:p>
            <a:r>
              <a:rPr lang="en-US" dirty="0"/>
              <a:t>Strength in Numbers: Maximizing Success Through Study Groups</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2</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a:normAutofit/>
          </a:bodyPr>
          <a:lstStyle/>
          <a:p>
            <a:r>
              <a:rPr lang="en-US" dirty="0"/>
              <a:t>2025</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1698820" y="5641676"/>
            <a:ext cx="9384760" cy="457200"/>
          </a:xfrm>
        </p:spPr>
        <p:txBody>
          <a:bodyPr/>
          <a:lstStyle/>
          <a:p>
            <a:r>
              <a:rPr lang="en-US" dirty="0" err="1"/>
              <a:t>Anaïs</a:t>
            </a:r>
            <a:r>
              <a:rPr lang="en-US" dirty="0"/>
              <a:t> Nin</a:t>
            </a:r>
          </a:p>
        </p:txBody>
      </p:sp>
      <p:pic>
        <p:nvPicPr>
          <p:cNvPr id="7" name="Picture 6">
            <a:extLst>
              <a:ext uri="{FF2B5EF4-FFF2-40B4-BE49-F238E27FC236}">
                <a16:creationId xmlns:a16="http://schemas.microsoft.com/office/drawing/2014/main" id="{0101FC6C-DCFB-EA55-EC2A-9D28A13BED4F}"/>
              </a:ext>
            </a:extLst>
          </p:cNvPr>
          <p:cNvPicPr>
            <a:picLocks noChangeAspect="1"/>
          </p:cNvPicPr>
          <p:nvPr/>
        </p:nvPicPr>
        <p:blipFill>
          <a:blip r:embed="rId2"/>
          <a:stretch>
            <a:fillRect/>
          </a:stretch>
        </p:blipFill>
        <p:spPr>
          <a:xfrm>
            <a:off x="2819401" y="0"/>
            <a:ext cx="3646713" cy="4441371"/>
          </a:xfrm>
          <a:prstGeom prst="rect">
            <a:avLst/>
          </a:prstGeom>
        </p:spPr>
      </p:pic>
    </p:spTree>
    <p:extLst>
      <p:ext uri="{BB962C8B-B14F-4D97-AF65-F5344CB8AC3E}">
        <p14:creationId xmlns:p14="http://schemas.microsoft.com/office/powerpoint/2010/main" val="1920497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CD0C-296B-8DB0-26B7-C9C831433429}"/>
              </a:ext>
            </a:extLst>
          </p:cNvPr>
          <p:cNvSpPr>
            <a:spLocks noGrp="1"/>
          </p:cNvSpPr>
          <p:nvPr>
            <p:ph type="title"/>
          </p:nvPr>
        </p:nvSpPr>
        <p:spPr/>
        <p:txBody>
          <a:bodyPr/>
          <a:lstStyle/>
          <a:p>
            <a:r>
              <a:rPr lang="en-US" dirty="0"/>
              <a:t>Diverse Perspectives</a:t>
            </a:r>
          </a:p>
        </p:txBody>
      </p:sp>
      <p:sp>
        <p:nvSpPr>
          <p:cNvPr id="3" name="Content Placeholder 2">
            <a:extLst>
              <a:ext uri="{FF2B5EF4-FFF2-40B4-BE49-F238E27FC236}">
                <a16:creationId xmlns:a16="http://schemas.microsoft.com/office/drawing/2014/main" id="{AD5D167B-7281-98FF-D19B-EED436AE274C}"/>
              </a:ext>
            </a:extLst>
          </p:cNvPr>
          <p:cNvSpPr>
            <a:spLocks noGrp="1"/>
          </p:cNvSpPr>
          <p:nvPr>
            <p:ph idx="1"/>
          </p:nvPr>
        </p:nvSpPr>
        <p:spPr>
          <a:xfrm>
            <a:off x="929641" y="1784482"/>
            <a:ext cx="10515600" cy="3776925"/>
          </a:xfrm>
        </p:spPr>
        <p:txBody>
          <a:bodyPr>
            <a:normAutofit/>
          </a:bodyPr>
          <a:lstStyle/>
          <a:p>
            <a:r>
              <a:rPr lang="en-US" sz="3600" b="1" dirty="0"/>
              <a:t>By valuing and leveraging diverse perspectives, study groups not only enhance individual learning but also cultivate an inclusive environment where all voices contribute to collective growth.</a:t>
            </a:r>
          </a:p>
        </p:txBody>
      </p:sp>
      <p:sp>
        <p:nvSpPr>
          <p:cNvPr id="4" name="Footer Placeholder 3">
            <a:extLst>
              <a:ext uri="{FF2B5EF4-FFF2-40B4-BE49-F238E27FC236}">
                <a16:creationId xmlns:a16="http://schemas.microsoft.com/office/drawing/2014/main" id="{86350A01-DCE8-7691-979A-BDE295C21E4B}"/>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F3941C7A-BAD4-18A3-1BC4-45352A252BE3}"/>
              </a:ext>
            </a:extLst>
          </p:cNvPr>
          <p:cNvSpPr>
            <a:spLocks noGrp="1"/>
          </p:cNvSpPr>
          <p:nvPr>
            <p:ph type="sldNum" sz="quarter" idx="12"/>
          </p:nvPr>
        </p:nvSpPr>
        <p:spPr/>
        <p:txBody>
          <a:bodyPr/>
          <a:lstStyle/>
          <a:p>
            <a:fld id="{95CBEC59-7FF9-4688-98DF-89832A0C9025}" type="slidenum">
              <a:rPr lang="en-US" smtClean="0"/>
              <a:t>20</a:t>
            </a:fld>
            <a:endParaRPr lang="en-US" dirty="0"/>
          </a:p>
        </p:txBody>
      </p:sp>
      <p:sp>
        <p:nvSpPr>
          <p:cNvPr id="6" name="Subtitle 5">
            <a:extLst>
              <a:ext uri="{FF2B5EF4-FFF2-40B4-BE49-F238E27FC236}">
                <a16:creationId xmlns:a16="http://schemas.microsoft.com/office/drawing/2014/main" id="{AFD07819-619C-49A8-16E9-5F60C17C35BD}"/>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7FF263E4-3D89-D540-0398-0E03A313AF59}"/>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1284209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E400-99F0-A625-5765-C2F26F15F8FE}"/>
              </a:ext>
            </a:extLst>
          </p:cNvPr>
          <p:cNvSpPr>
            <a:spLocks noGrp="1"/>
          </p:cNvSpPr>
          <p:nvPr>
            <p:ph type="title"/>
          </p:nvPr>
        </p:nvSpPr>
        <p:spPr/>
        <p:txBody>
          <a:bodyPr/>
          <a:lstStyle/>
          <a:p>
            <a:r>
              <a:rPr lang="en-US" dirty="0"/>
              <a:t>Peer Support</a:t>
            </a:r>
          </a:p>
        </p:txBody>
      </p:sp>
      <p:sp>
        <p:nvSpPr>
          <p:cNvPr id="3" name="Content Placeholder 2">
            <a:extLst>
              <a:ext uri="{FF2B5EF4-FFF2-40B4-BE49-F238E27FC236}">
                <a16:creationId xmlns:a16="http://schemas.microsoft.com/office/drawing/2014/main" id="{681FA556-500B-C36A-C815-B7D96EF2E213}"/>
              </a:ext>
            </a:extLst>
          </p:cNvPr>
          <p:cNvSpPr>
            <a:spLocks noGrp="1"/>
          </p:cNvSpPr>
          <p:nvPr>
            <p:ph idx="1"/>
          </p:nvPr>
        </p:nvSpPr>
        <p:spPr/>
        <p:txBody>
          <a:bodyPr>
            <a:normAutofit/>
          </a:bodyPr>
          <a:lstStyle/>
          <a:p>
            <a:r>
              <a:rPr lang="en-US" sz="2400" dirty="0"/>
              <a:t>Study groups can facilitate emotional and motivational support among peers, creating a sense of community that can enhance motivation and reduce feelings of isolation.</a:t>
            </a:r>
          </a:p>
        </p:txBody>
      </p:sp>
      <p:sp>
        <p:nvSpPr>
          <p:cNvPr id="4" name="Footer Placeholder 3">
            <a:extLst>
              <a:ext uri="{FF2B5EF4-FFF2-40B4-BE49-F238E27FC236}">
                <a16:creationId xmlns:a16="http://schemas.microsoft.com/office/drawing/2014/main" id="{B2994696-A313-CB09-0023-4E5E420CC7A5}"/>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8B344DBE-B6F2-8301-972E-A2AFF6C86DDA}"/>
              </a:ext>
            </a:extLst>
          </p:cNvPr>
          <p:cNvSpPr>
            <a:spLocks noGrp="1"/>
          </p:cNvSpPr>
          <p:nvPr>
            <p:ph type="sldNum" sz="quarter" idx="12"/>
          </p:nvPr>
        </p:nvSpPr>
        <p:spPr/>
        <p:txBody>
          <a:bodyPr/>
          <a:lstStyle/>
          <a:p>
            <a:fld id="{95CBEC59-7FF9-4688-98DF-89832A0C9025}" type="slidenum">
              <a:rPr lang="en-US" smtClean="0"/>
              <a:t>21</a:t>
            </a:fld>
            <a:endParaRPr lang="en-US" dirty="0"/>
          </a:p>
        </p:txBody>
      </p:sp>
      <p:sp>
        <p:nvSpPr>
          <p:cNvPr id="6" name="Subtitle 5">
            <a:extLst>
              <a:ext uri="{FF2B5EF4-FFF2-40B4-BE49-F238E27FC236}">
                <a16:creationId xmlns:a16="http://schemas.microsoft.com/office/drawing/2014/main" id="{117F7270-FB26-CBF2-C590-2B5FDC7701F2}"/>
              </a:ext>
            </a:extLst>
          </p:cNvPr>
          <p:cNvSpPr>
            <a:spLocks noGrp="1"/>
          </p:cNvSpPr>
          <p:nvPr>
            <p:ph type="subTitle" idx="13"/>
          </p:nvPr>
        </p:nvSpPr>
        <p:spPr/>
        <p:txBody>
          <a:bodyPr/>
          <a:lstStyle/>
          <a:p>
            <a:r>
              <a:rPr lang="en-US" dirty="0"/>
              <a:t>Paradigms</a:t>
            </a:r>
          </a:p>
        </p:txBody>
      </p:sp>
      <p:sp>
        <p:nvSpPr>
          <p:cNvPr id="7" name="Text Placeholder 6">
            <a:extLst>
              <a:ext uri="{FF2B5EF4-FFF2-40B4-BE49-F238E27FC236}">
                <a16:creationId xmlns:a16="http://schemas.microsoft.com/office/drawing/2014/main" id="{2BB8F3EF-2FC1-7563-A371-B40AEA7F2F07}"/>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368628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A28C-0544-A17B-D660-E80B66AFB7EA}"/>
              </a:ext>
            </a:extLst>
          </p:cNvPr>
          <p:cNvSpPr>
            <a:spLocks noGrp="1"/>
          </p:cNvSpPr>
          <p:nvPr>
            <p:ph type="title"/>
          </p:nvPr>
        </p:nvSpPr>
        <p:spPr/>
        <p:txBody>
          <a:bodyPr>
            <a:normAutofit/>
          </a:bodyPr>
          <a:lstStyle/>
          <a:p>
            <a:r>
              <a:rPr lang="en-US" sz="3600" dirty="0"/>
              <a:t>Study Groups can lead to lifelong friends</a:t>
            </a:r>
          </a:p>
        </p:txBody>
      </p:sp>
      <p:sp>
        <p:nvSpPr>
          <p:cNvPr id="3" name="Content Placeholder 2">
            <a:extLst>
              <a:ext uri="{FF2B5EF4-FFF2-40B4-BE49-F238E27FC236}">
                <a16:creationId xmlns:a16="http://schemas.microsoft.com/office/drawing/2014/main" id="{323748D8-7992-FCB7-88C8-97F94D9513DE}"/>
              </a:ext>
            </a:extLst>
          </p:cNvPr>
          <p:cNvSpPr>
            <a:spLocks noGrp="1"/>
          </p:cNvSpPr>
          <p:nvPr>
            <p:ph idx="1"/>
          </p:nvPr>
        </p:nvSpPr>
        <p:spPr/>
        <p:txBody>
          <a:bodyPr/>
          <a:lstStyle/>
          <a:p>
            <a:r>
              <a:rPr lang="en-US" dirty="0"/>
              <a:t>The Pact: Three Young Men Make a Promise and Fulfill a Dream</a:t>
            </a:r>
          </a:p>
          <a:p>
            <a:r>
              <a:rPr lang="en-US" dirty="0"/>
              <a:t>https://www.goodreads.com/book/show/783956.The_Pact?from_search=true&amp;from_srp=true&amp;qid=WExQhJ3n8T&amp;rank=1</a:t>
            </a:r>
          </a:p>
          <a:p>
            <a:r>
              <a:rPr lang="en-US" dirty="0"/>
              <a:t>https://www.barnesandnoble.com/w/the-pact-sampson-davis/1102717059</a:t>
            </a:r>
          </a:p>
          <a:p>
            <a:endParaRPr lang="en-US" dirty="0"/>
          </a:p>
        </p:txBody>
      </p:sp>
      <p:sp>
        <p:nvSpPr>
          <p:cNvPr id="4" name="Footer Placeholder 3">
            <a:extLst>
              <a:ext uri="{FF2B5EF4-FFF2-40B4-BE49-F238E27FC236}">
                <a16:creationId xmlns:a16="http://schemas.microsoft.com/office/drawing/2014/main" id="{E1D0E685-A3E6-D8AB-8796-349C9D3CA7DC}"/>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FF714B8F-7B4D-2CE3-1BAF-0422FF5E2780}"/>
              </a:ext>
            </a:extLst>
          </p:cNvPr>
          <p:cNvSpPr>
            <a:spLocks noGrp="1"/>
          </p:cNvSpPr>
          <p:nvPr>
            <p:ph type="sldNum" sz="quarter" idx="12"/>
          </p:nvPr>
        </p:nvSpPr>
        <p:spPr/>
        <p:txBody>
          <a:bodyPr/>
          <a:lstStyle/>
          <a:p>
            <a:fld id="{95CBEC59-7FF9-4688-98DF-89832A0C9025}" type="slidenum">
              <a:rPr lang="en-US" smtClean="0"/>
              <a:t>22</a:t>
            </a:fld>
            <a:endParaRPr lang="en-US" dirty="0"/>
          </a:p>
        </p:txBody>
      </p:sp>
      <p:sp>
        <p:nvSpPr>
          <p:cNvPr id="6" name="Subtitle 5">
            <a:extLst>
              <a:ext uri="{FF2B5EF4-FFF2-40B4-BE49-F238E27FC236}">
                <a16:creationId xmlns:a16="http://schemas.microsoft.com/office/drawing/2014/main" id="{73E0D76C-E387-19C9-21E5-1E9D263E36CF}"/>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7AD98AE5-B5BD-761F-DDA2-9C380AC43661}"/>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3637677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54CF-63E0-C1EA-CB89-88F678F4A7E8}"/>
              </a:ext>
            </a:extLst>
          </p:cNvPr>
          <p:cNvSpPr>
            <a:spLocks noGrp="1"/>
          </p:cNvSpPr>
          <p:nvPr>
            <p:ph type="title"/>
          </p:nvPr>
        </p:nvSpPr>
        <p:spPr/>
        <p:txBody>
          <a:bodyPr/>
          <a:lstStyle/>
          <a:p>
            <a:r>
              <a:rPr lang="en-US" dirty="0"/>
              <a:t>Active Learning Strategies</a:t>
            </a:r>
          </a:p>
        </p:txBody>
      </p:sp>
      <p:sp>
        <p:nvSpPr>
          <p:cNvPr id="3" name="Content Placeholder 2">
            <a:extLst>
              <a:ext uri="{FF2B5EF4-FFF2-40B4-BE49-F238E27FC236}">
                <a16:creationId xmlns:a16="http://schemas.microsoft.com/office/drawing/2014/main" id="{80D929C6-F6CE-AE8C-B432-A75FC1510B82}"/>
              </a:ext>
            </a:extLst>
          </p:cNvPr>
          <p:cNvSpPr>
            <a:spLocks noGrp="1"/>
          </p:cNvSpPr>
          <p:nvPr>
            <p:ph idx="1"/>
          </p:nvPr>
        </p:nvSpPr>
        <p:spPr/>
        <p:txBody>
          <a:bodyPr>
            <a:normAutofit/>
          </a:bodyPr>
          <a:lstStyle/>
          <a:p>
            <a:r>
              <a:rPr lang="en-US" sz="2400" dirty="0"/>
              <a:t>Group activities can include discussions, problem-solving sessions, and peer teaching, which are all effective strategies for reinforcing learning.</a:t>
            </a:r>
          </a:p>
        </p:txBody>
      </p:sp>
      <p:sp>
        <p:nvSpPr>
          <p:cNvPr id="4" name="Footer Placeholder 3">
            <a:extLst>
              <a:ext uri="{FF2B5EF4-FFF2-40B4-BE49-F238E27FC236}">
                <a16:creationId xmlns:a16="http://schemas.microsoft.com/office/drawing/2014/main" id="{3107CE86-9CB9-FACE-C4DF-78AFB34D2AD7}"/>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C06B56F7-CD2E-4E54-643C-37208D34C27B}"/>
              </a:ext>
            </a:extLst>
          </p:cNvPr>
          <p:cNvSpPr>
            <a:spLocks noGrp="1"/>
          </p:cNvSpPr>
          <p:nvPr>
            <p:ph type="sldNum" sz="quarter" idx="12"/>
          </p:nvPr>
        </p:nvSpPr>
        <p:spPr/>
        <p:txBody>
          <a:bodyPr/>
          <a:lstStyle/>
          <a:p>
            <a:fld id="{95CBEC59-7FF9-4688-98DF-89832A0C9025}" type="slidenum">
              <a:rPr lang="en-US" smtClean="0"/>
              <a:t>23</a:t>
            </a:fld>
            <a:endParaRPr lang="en-US" dirty="0"/>
          </a:p>
        </p:txBody>
      </p:sp>
      <p:sp>
        <p:nvSpPr>
          <p:cNvPr id="6" name="Subtitle 5">
            <a:extLst>
              <a:ext uri="{FF2B5EF4-FFF2-40B4-BE49-F238E27FC236}">
                <a16:creationId xmlns:a16="http://schemas.microsoft.com/office/drawing/2014/main" id="{6E505787-7A26-C831-22B1-DF3EFD85D694}"/>
              </a:ext>
            </a:extLst>
          </p:cNvPr>
          <p:cNvSpPr>
            <a:spLocks noGrp="1"/>
          </p:cNvSpPr>
          <p:nvPr>
            <p:ph type="subTitle" idx="13"/>
          </p:nvPr>
        </p:nvSpPr>
        <p:spPr/>
        <p:txBody>
          <a:bodyPr/>
          <a:lstStyle/>
          <a:p>
            <a:r>
              <a:rPr lang="en-US" dirty="0"/>
              <a:t>Paradigms</a:t>
            </a:r>
          </a:p>
        </p:txBody>
      </p:sp>
      <p:sp>
        <p:nvSpPr>
          <p:cNvPr id="7" name="Text Placeholder 6">
            <a:extLst>
              <a:ext uri="{FF2B5EF4-FFF2-40B4-BE49-F238E27FC236}">
                <a16:creationId xmlns:a16="http://schemas.microsoft.com/office/drawing/2014/main" id="{7A3E64DF-B5DF-4B59-3540-FEBED4EB64AC}"/>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3704195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8C5B-C748-0701-F715-6C5E44CAA5CC}"/>
              </a:ext>
            </a:extLst>
          </p:cNvPr>
          <p:cNvSpPr>
            <a:spLocks noGrp="1"/>
          </p:cNvSpPr>
          <p:nvPr>
            <p:ph type="title"/>
          </p:nvPr>
        </p:nvSpPr>
        <p:spPr/>
        <p:txBody>
          <a:bodyPr/>
          <a:lstStyle/>
          <a:p>
            <a:r>
              <a:rPr lang="en-US" dirty="0"/>
              <a:t>What’s the Solution</a:t>
            </a:r>
          </a:p>
        </p:txBody>
      </p:sp>
      <p:sp>
        <p:nvSpPr>
          <p:cNvPr id="3" name="Content Placeholder 2">
            <a:extLst>
              <a:ext uri="{FF2B5EF4-FFF2-40B4-BE49-F238E27FC236}">
                <a16:creationId xmlns:a16="http://schemas.microsoft.com/office/drawing/2014/main" id="{A3525CCD-34E4-B2DA-1B28-E8F4390AA705}"/>
              </a:ext>
            </a:extLst>
          </p:cNvPr>
          <p:cNvSpPr>
            <a:spLocks noGrp="1"/>
          </p:cNvSpPr>
          <p:nvPr>
            <p:ph idx="1"/>
          </p:nvPr>
        </p:nvSpPr>
        <p:spPr>
          <a:xfrm>
            <a:off x="929641" y="2376418"/>
            <a:ext cx="10515600" cy="3184990"/>
          </a:xfrm>
        </p:spPr>
        <p:txBody>
          <a:bodyPr/>
          <a:lstStyle/>
          <a:p>
            <a:pPr marL="285750" indent="-285750">
              <a:buFont typeface="Wingdings" panose="05000000000000000000" pitchFamily="2" charset="2"/>
              <a:buChar char="Ø"/>
            </a:pPr>
            <a:r>
              <a:rPr lang="en-US" sz="2800" b="1" dirty="0"/>
              <a:t>What changes can you make to help you and your students be more successful? </a:t>
            </a:r>
          </a:p>
          <a:p>
            <a:pPr marL="1257300" lvl="2" indent="-342900">
              <a:buFont typeface="+mj-lt"/>
              <a:buAutoNum type="arabicPeriod"/>
            </a:pPr>
            <a:r>
              <a:rPr lang="en-US" sz="2800" b="1" dirty="0"/>
              <a:t>expectations</a:t>
            </a:r>
          </a:p>
          <a:p>
            <a:pPr marL="1257300" lvl="2" indent="-342900">
              <a:buFont typeface="+mj-lt"/>
              <a:buAutoNum type="arabicPeriod"/>
            </a:pPr>
            <a:r>
              <a:rPr lang="en-US" sz="2800" b="1" dirty="0"/>
              <a:t>email communication</a:t>
            </a:r>
          </a:p>
          <a:p>
            <a:pPr marL="1257300" lvl="2" indent="-342900">
              <a:buFont typeface="+mj-lt"/>
              <a:buAutoNum type="arabicPeriod"/>
            </a:pPr>
            <a:r>
              <a:rPr lang="en-US" sz="2800" b="1" dirty="0"/>
              <a:t>office hour communication</a:t>
            </a:r>
          </a:p>
          <a:p>
            <a:pPr marL="1257300" lvl="2" indent="-342900">
              <a:buFont typeface="+mj-lt"/>
              <a:buAutoNum type="arabicPeriod"/>
            </a:pPr>
            <a:r>
              <a:rPr lang="en-US" sz="2800" b="1" dirty="0"/>
              <a:t>self-management</a:t>
            </a:r>
          </a:p>
          <a:p>
            <a:endParaRPr lang="en-US" dirty="0"/>
          </a:p>
        </p:txBody>
      </p:sp>
      <p:sp>
        <p:nvSpPr>
          <p:cNvPr id="4" name="Footer Placeholder 3">
            <a:extLst>
              <a:ext uri="{FF2B5EF4-FFF2-40B4-BE49-F238E27FC236}">
                <a16:creationId xmlns:a16="http://schemas.microsoft.com/office/drawing/2014/main" id="{F5348B96-A8BC-7B0B-9A64-DFF3324367AB}"/>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A5D6FB47-4576-CEA9-5D50-3CCA6499DD4F}"/>
              </a:ext>
            </a:extLst>
          </p:cNvPr>
          <p:cNvSpPr>
            <a:spLocks noGrp="1"/>
          </p:cNvSpPr>
          <p:nvPr>
            <p:ph type="sldNum" sz="quarter" idx="12"/>
          </p:nvPr>
        </p:nvSpPr>
        <p:spPr/>
        <p:txBody>
          <a:bodyPr/>
          <a:lstStyle/>
          <a:p>
            <a:fld id="{95CBEC59-7FF9-4688-98DF-89832A0C9025}" type="slidenum">
              <a:rPr lang="en-US" smtClean="0"/>
              <a:t>24</a:t>
            </a:fld>
            <a:endParaRPr lang="en-US" dirty="0"/>
          </a:p>
        </p:txBody>
      </p:sp>
      <p:sp>
        <p:nvSpPr>
          <p:cNvPr id="6" name="Subtitle 5">
            <a:extLst>
              <a:ext uri="{FF2B5EF4-FFF2-40B4-BE49-F238E27FC236}">
                <a16:creationId xmlns:a16="http://schemas.microsoft.com/office/drawing/2014/main" id="{FF9EF548-7023-9DA1-ACB4-EC6AB475E2BD}"/>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7E84FAC9-C704-94C7-22DF-951A2D09A02E}"/>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1399841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p:txBody>
          <a:bodyPr/>
          <a:lstStyle/>
          <a:p>
            <a:r>
              <a:rPr lang="en-US" dirty="0"/>
              <a:t>PICTURE SLIDE</a:t>
            </a:r>
          </a:p>
        </p:txBody>
      </p:sp>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p:txBody>
          <a:bodyPr/>
          <a:lstStyle/>
          <a:p>
            <a:r>
              <a:rPr lang="en-US" dirty="0"/>
              <a:t>Strength in Numbers: Maximizing Success Through Study Groups</a:t>
            </a:r>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a:lstStyle/>
          <a:p>
            <a:fld id="{95CBEC59-7FF9-4688-98DF-89832A0C9025}" type="slidenum">
              <a:rPr lang="en-US" smtClean="0"/>
              <a:t>25</a:t>
            </a:fld>
            <a:endParaRPr lang="en-US" dirty="0"/>
          </a:p>
        </p:txBody>
      </p:sp>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p:txBody>
          <a:bodyPr>
            <a:normAutofit/>
          </a:bodyPr>
          <a:lstStyle/>
          <a:p>
            <a:r>
              <a:rPr lang="en-US" dirty="0"/>
              <a:t>2025</a:t>
            </a:r>
          </a:p>
        </p:txBody>
      </p:sp>
      <p:pic>
        <p:nvPicPr>
          <p:cNvPr id="6" name="Picture 5">
            <a:extLst>
              <a:ext uri="{FF2B5EF4-FFF2-40B4-BE49-F238E27FC236}">
                <a16:creationId xmlns:a16="http://schemas.microsoft.com/office/drawing/2014/main" id="{D2422947-7EEA-F5B3-9887-5AA2DD8946E2}"/>
              </a:ext>
            </a:extLst>
          </p:cNvPr>
          <p:cNvPicPr>
            <a:picLocks noChangeAspect="1"/>
          </p:cNvPicPr>
          <p:nvPr/>
        </p:nvPicPr>
        <p:blipFill>
          <a:blip r:embed="rId2"/>
          <a:stretch>
            <a:fillRect/>
          </a:stretch>
        </p:blipFill>
        <p:spPr>
          <a:xfrm>
            <a:off x="5069149" y="0"/>
            <a:ext cx="7253479" cy="6176661"/>
          </a:xfrm>
          <a:prstGeom prst="rect">
            <a:avLst/>
          </a:prstGeom>
        </p:spPr>
      </p:pic>
      <p:pic>
        <p:nvPicPr>
          <p:cNvPr id="7" name="Picture 6">
            <a:extLst>
              <a:ext uri="{FF2B5EF4-FFF2-40B4-BE49-F238E27FC236}">
                <a16:creationId xmlns:a16="http://schemas.microsoft.com/office/drawing/2014/main" id="{12D51544-17A3-7D19-3857-90DE959525DC}"/>
              </a:ext>
            </a:extLst>
          </p:cNvPr>
          <p:cNvPicPr>
            <a:picLocks noChangeAspect="1"/>
          </p:cNvPicPr>
          <p:nvPr/>
        </p:nvPicPr>
        <p:blipFill>
          <a:blip r:embed="rId3"/>
          <a:stretch>
            <a:fillRect/>
          </a:stretch>
        </p:blipFill>
        <p:spPr>
          <a:xfrm>
            <a:off x="-3302493" y="0"/>
            <a:ext cx="8371643" cy="6176661"/>
          </a:xfrm>
          <a:prstGeom prst="rect">
            <a:avLst/>
          </a:prstGeom>
        </p:spPr>
      </p:pic>
      <p:sp>
        <p:nvSpPr>
          <p:cNvPr id="9" name="Picture Placeholder 8">
            <a:extLst>
              <a:ext uri="{FF2B5EF4-FFF2-40B4-BE49-F238E27FC236}">
                <a16:creationId xmlns:a16="http://schemas.microsoft.com/office/drawing/2014/main" id="{5940247C-38E7-F804-95C4-C3D253EE314B}"/>
              </a:ext>
            </a:extLst>
          </p:cNvPr>
          <p:cNvSpPr>
            <a:spLocks noGrp="1"/>
          </p:cNvSpPr>
          <p:nvPr>
            <p:ph type="pic" sz="quarter" idx="15"/>
          </p:nvPr>
        </p:nvSpPr>
        <p:spPr>
          <a:xfrm flipV="1">
            <a:off x="0" y="6176660"/>
            <a:ext cx="661416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324330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801" y="3283710"/>
            <a:ext cx="2383360" cy="2439988"/>
          </a:xfrm>
        </p:spPr>
        <p:txBody>
          <a:bodyPr/>
          <a:lstStyle/>
          <a:p>
            <a:r>
              <a:rPr lang="en-US" dirty="0"/>
              <a:t>Change a contaminated glove practice</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dirty="0"/>
              <a:t>Strength in Numbers: Maximizing Success Through Study Groups</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26</a:t>
            </a:fld>
            <a:endParaRPr lang="en-US" dirty="0"/>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2025</a:t>
            </a:r>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pic>
        <p:nvPicPr>
          <p:cNvPr id="3" name="Picture 2">
            <a:extLst>
              <a:ext uri="{FF2B5EF4-FFF2-40B4-BE49-F238E27FC236}">
                <a16:creationId xmlns:a16="http://schemas.microsoft.com/office/drawing/2014/main" id="{ADB382D9-6209-30FC-925D-B5E1869B3D09}"/>
              </a:ext>
            </a:extLst>
          </p:cNvPr>
          <p:cNvPicPr>
            <a:picLocks noChangeAspect="1"/>
          </p:cNvPicPr>
          <p:nvPr/>
        </p:nvPicPr>
        <p:blipFill>
          <a:blip r:embed="rId3"/>
          <a:stretch>
            <a:fillRect/>
          </a:stretch>
        </p:blipFill>
        <p:spPr>
          <a:xfrm>
            <a:off x="3657600" y="1"/>
            <a:ext cx="6805533" cy="6857998"/>
          </a:xfrm>
          <a:prstGeom prst="rect">
            <a:avLst/>
          </a:prstGeom>
        </p:spPr>
      </p:pic>
    </p:spTree>
    <p:extLst>
      <p:ext uri="{BB962C8B-B14F-4D97-AF65-F5344CB8AC3E}">
        <p14:creationId xmlns:p14="http://schemas.microsoft.com/office/powerpoint/2010/main" val="3198773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2CA28D51-84A5-DF1A-6218-6AA8FBC74EDD}"/>
              </a:ext>
            </a:extLst>
          </p:cNvPr>
          <p:cNvSpPr>
            <a:spLocks noGrp="1"/>
          </p:cNvSpPr>
          <p:nvPr>
            <p:ph type="body" sz="quarter" idx="15"/>
          </p:nvPr>
        </p:nvSpPr>
        <p:spPr>
          <a:xfrm>
            <a:off x="10832539" y="837333"/>
            <a:ext cx="610772" cy="328893"/>
          </a:xfrm>
        </p:spPr>
        <p:txBody>
          <a:bodyPr/>
          <a:lstStyle/>
          <a:p>
            <a:r>
              <a:rPr lang="en-US"/>
              <a:t>2025</a:t>
            </a:r>
            <a:endParaRPr lang="en-US" dirty="0"/>
          </a:p>
        </p:txBody>
      </p:sp>
      <p:sp>
        <p:nvSpPr>
          <p:cNvPr id="2" name="Title 1">
            <a:extLst>
              <a:ext uri="{FF2B5EF4-FFF2-40B4-BE49-F238E27FC236}">
                <a16:creationId xmlns:a16="http://schemas.microsoft.com/office/drawing/2014/main" id="{2975BCE0-C492-45D1-B14B-D698228DC08F}"/>
              </a:ext>
            </a:extLst>
          </p:cNvPr>
          <p:cNvSpPr>
            <a:spLocks noGrp="1"/>
          </p:cNvSpPr>
          <p:nvPr>
            <p:ph type="title"/>
          </p:nvPr>
        </p:nvSpPr>
        <p:spPr>
          <a:xfrm>
            <a:off x="928800" y="470055"/>
            <a:ext cx="10515600" cy="1325563"/>
          </a:xfrm>
        </p:spPr>
        <p:txBody>
          <a:bodyPr anchor="ctr">
            <a:normAutofit/>
          </a:bodyPr>
          <a:lstStyle/>
          <a:p>
            <a:r>
              <a:rPr lang="en-US" dirty="0"/>
              <a:t>THANK YOU!</a:t>
            </a:r>
          </a:p>
        </p:txBody>
      </p:sp>
      <p:sp>
        <p:nvSpPr>
          <p:cNvPr id="13" name="Footer Placeholder 3">
            <a:extLst>
              <a:ext uri="{FF2B5EF4-FFF2-40B4-BE49-F238E27FC236}">
                <a16:creationId xmlns:a16="http://schemas.microsoft.com/office/drawing/2014/main" id="{9266D3BB-F0D0-A8EE-1407-1A32C6378BA3}"/>
              </a:ext>
            </a:extLst>
          </p:cNvPr>
          <p:cNvSpPr>
            <a:spLocks noGrp="1"/>
          </p:cNvSpPr>
          <p:nvPr>
            <p:ph type="ftr" sz="quarter" idx="11"/>
          </p:nvPr>
        </p:nvSpPr>
        <p:spPr>
          <a:xfrm>
            <a:off x="614873" y="6187538"/>
            <a:ext cx="3256673" cy="365125"/>
          </a:xfrm>
        </p:spPr>
        <p:txBody>
          <a:bodyPr anchor="ctr">
            <a:normAutofit/>
          </a:bodyPr>
          <a:lstStyle/>
          <a:p>
            <a:pPr>
              <a:lnSpc>
                <a:spcPct val="90000"/>
              </a:lnSpc>
              <a:spcAft>
                <a:spcPts val="600"/>
              </a:spcAft>
            </a:pPr>
            <a:r>
              <a:rPr lang="en-US" sz="900"/>
              <a:t>Strength in Numbers: Maximizing Success Through Study Groups</a:t>
            </a:r>
          </a:p>
        </p:txBody>
      </p:sp>
      <p:sp>
        <p:nvSpPr>
          <p:cNvPr id="15" name="Slide Number Placeholder 4">
            <a:extLst>
              <a:ext uri="{FF2B5EF4-FFF2-40B4-BE49-F238E27FC236}">
                <a16:creationId xmlns:a16="http://schemas.microsoft.com/office/drawing/2014/main" id="{D95845C9-FFC2-009F-5A3D-EA0A15A7D782}"/>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27</a:t>
            </a:fld>
            <a:endParaRPr lang="en-US"/>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idx="1"/>
          </p:nvPr>
        </p:nvSpPr>
        <p:spPr>
          <a:xfrm>
            <a:off x="928800" y="2316979"/>
            <a:ext cx="5157787" cy="823912"/>
          </a:xfrm>
        </p:spPr>
        <p:txBody>
          <a:bodyPr anchor="b">
            <a:normAutofit/>
          </a:bodyPr>
          <a:lstStyle/>
          <a:p>
            <a:r>
              <a:rPr lang="en-US" dirty="0"/>
              <a:t>2025</a:t>
            </a:r>
          </a:p>
        </p:txBody>
      </p:sp>
      <p:pic>
        <p:nvPicPr>
          <p:cNvPr id="4" name="Picture 3">
            <a:extLst>
              <a:ext uri="{FF2B5EF4-FFF2-40B4-BE49-F238E27FC236}">
                <a16:creationId xmlns:a16="http://schemas.microsoft.com/office/drawing/2014/main" id="{1F22094C-1AA9-3975-9404-66579412728F}"/>
              </a:ext>
            </a:extLst>
          </p:cNvPr>
          <p:cNvPicPr>
            <a:picLocks noChangeAspect="1"/>
          </p:cNvPicPr>
          <p:nvPr/>
        </p:nvPicPr>
        <p:blipFill>
          <a:blip r:embed="rId2"/>
          <a:srcRect t="27341" r="-4" b="-4"/>
          <a:stretch/>
        </p:blipFill>
        <p:spPr>
          <a:xfrm>
            <a:off x="928800" y="3431112"/>
            <a:ext cx="5157787" cy="2773258"/>
          </a:xfrm>
          <a:prstGeom prst="rect">
            <a:avLst/>
          </a:prstGeom>
          <a:noFill/>
        </p:spPr>
      </p:pic>
      <p:sp>
        <p:nvSpPr>
          <p:cNvPr id="3" name="Subtitle 2">
            <a:extLst>
              <a:ext uri="{FF2B5EF4-FFF2-40B4-BE49-F238E27FC236}">
                <a16:creationId xmlns:a16="http://schemas.microsoft.com/office/drawing/2014/main" id="{29B0ECBC-01F6-45D4-9F4C-FD7E8B5B96A4}"/>
              </a:ext>
            </a:extLst>
          </p:cNvPr>
          <p:cNvSpPr>
            <a:spLocks noGrp="1"/>
          </p:cNvSpPr>
          <p:nvPr>
            <p:ph type="body" sz="quarter" idx="3"/>
          </p:nvPr>
        </p:nvSpPr>
        <p:spPr>
          <a:xfrm>
            <a:off x="6224784" y="1402584"/>
            <a:ext cx="5183188" cy="823912"/>
          </a:xfrm>
        </p:spPr>
        <p:txBody>
          <a:bodyPr anchor="b">
            <a:normAutofit/>
          </a:bodyPr>
          <a:lstStyle/>
          <a:p>
            <a:r>
              <a:rPr lang="en-US" dirty="0"/>
              <a:t>Paulette Bee and Melissa Bruton</a:t>
            </a:r>
          </a:p>
        </p:txBody>
      </p:sp>
      <p:pic>
        <p:nvPicPr>
          <p:cNvPr id="5" name="Content Placeholder 4" descr="A stack of boxes on a table&#10;&#10;Description automatically generated">
            <a:extLst>
              <a:ext uri="{FF2B5EF4-FFF2-40B4-BE49-F238E27FC236}">
                <a16:creationId xmlns:a16="http://schemas.microsoft.com/office/drawing/2014/main" id="{4D175E86-DF84-A6CF-9935-9B24C7000F7F}"/>
              </a:ext>
            </a:extLst>
          </p:cNvPr>
          <p:cNvPicPr>
            <a:picLocks noGrp="1" noChangeAspect="1"/>
          </p:cNvPicPr>
          <p:nvPr>
            <p:ph sz="quarter" idx="4"/>
          </p:nvPr>
        </p:nvPicPr>
        <p:blipFill>
          <a:blip r:embed="rId3"/>
          <a:srcRect t="30443" r="-1" b="27759"/>
          <a:stretch/>
        </p:blipFill>
        <p:spPr>
          <a:xfrm>
            <a:off x="6224784" y="2516716"/>
            <a:ext cx="5183188" cy="3687653"/>
          </a:xfrm>
          <a:prstGeom prst="rect">
            <a:avLst/>
          </a:prstGeom>
          <a:noFill/>
        </p:spPr>
      </p:pic>
    </p:spTree>
    <p:extLst>
      <p:ext uri="{BB962C8B-B14F-4D97-AF65-F5344CB8AC3E}">
        <p14:creationId xmlns:p14="http://schemas.microsoft.com/office/powerpoint/2010/main" val="363015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ge in a planner">
            <a:extLst>
              <a:ext uri="{FF2B5EF4-FFF2-40B4-BE49-F238E27FC236}">
                <a16:creationId xmlns:a16="http://schemas.microsoft.com/office/drawing/2014/main" id="{219ABCC6-926B-EBD0-A79C-B8048A10DDBA}"/>
              </a:ext>
            </a:extLst>
          </p:cNvPr>
          <p:cNvPicPr>
            <a:picLocks noChangeAspect="1"/>
          </p:cNvPicPr>
          <p:nvPr/>
        </p:nvPicPr>
        <p:blipFill>
          <a:blip r:embed="rId2"/>
          <a:srcRect t="17776" b="29987"/>
          <a:stretch/>
        </p:blipFill>
        <p:spPr>
          <a:xfrm>
            <a:off x="20" y="10"/>
            <a:ext cx="12191979" cy="425114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noFill/>
        </p:spPr>
      </p:pic>
      <p:sp>
        <p:nvSpPr>
          <p:cNvPr id="3" name="Subtitle 2">
            <a:extLst>
              <a:ext uri="{FF2B5EF4-FFF2-40B4-BE49-F238E27FC236}">
                <a16:creationId xmlns:a16="http://schemas.microsoft.com/office/drawing/2014/main" id="{05E34B28-DBF9-F429-AE30-D3CD9856652C}"/>
              </a:ext>
            </a:extLst>
          </p:cNvPr>
          <p:cNvSpPr>
            <a:spLocks noGrp="1"/>
          </p:cNvSpPr>
          <p:nvPr>
            <p:ph type="subTitle" idx="1"/>
          </p:nvPr>
        </p:nvSpPr>
        <p:spPr>
          <a:xfrm>
            <a:off x="6320892" y="5027253"/>
            <a:ext cx="5373461" cy="1132143"/>
          </a:xfrm>
        </p:spPr>
        <p:txBody>
          <a:bodyPr>
            <a:normAutofit/>
          </a:bodyPr>
          <a:lstStyle/>
          <a:p>
            <a:r>
              <a:rPr lang="en-US" dirty="0"/>
              <a:t>Cathryn “Cat” Jeffers-Goodwine</a:t>
            </a:r>
          </a:p>
          <a:p>
            <a:r>
              <a:rPr lang="en-US" dirty="0"/>
              <a:t>c.jeffersgoodwine@hccs.edu</a:t>
            </a:r>
          </a:p>
          <a:p>
            <a:endParaRPr lang="en-US" dirty="0"/>
          </a:p>
        </p:txBody>
      </p:sp>
      <p:sp>
        <p:nvSpPr>
          <p:cNvPr id="2" name="Title 1">
            <a:extLst>
              <a:ext uri="{FF2B5EF4-FFF2-40B4-BE49-F238E27FC236}">
                <a16:creationId xmlns:a16="http://schemas.microsoft.com/office/drawing/2014/main" id="{130DE1FE-EAC1-62DE-615B-B6033698FC04}"/>
              </a:ext>
            </a:extLst>
          </p:cNvPr>
          <p:cNvSpPr>
            <a:spLocks noGrp="1"/>
          </p:cNvSpPr>
          <p:nvPr>
            <p:ph type="ctrTitle"/>
          </p:nvPr>
        </p:nvSpPr>
        <p:spPr>
          <a:xfrm>
            <a:off x="1694226" y="4626870"/>
            <a:ext cx="4626665" cy="1389106"/>
          </a:xfrm>
        </p:spPr>
        <p:txBody>
          <a:bodyPr anchor="b">
            <a:normAutofit/>
          </a:bodyPr>
          <a:lstStyle/>
          <a:p>
            <a:r>
              <a:rPr lang="en-US" dirty="0"/>
              <a:t>References</a:t>
            </a:r>
          </a:p>
        </p:txBody>
      </p:sp>
      <p:sp>
        <p:nvSpPr>
          <p:cNvPr id="4" name="Footer Placeholder 3">
            <a:extLst>
              <a:ext uri="{FF2B5EF4-FFF2-40B4-BE49-F238E27FC236}">
                <a16:creationId xmlns:a16="http://schemas.microsoft.com/office/drawing/2014/main" id="{7DB69BB8-9169-66A6-2A34-CFF4E25EE7FE}"/>
              </a:ext>
            </a:extLst>
          </p:cNvPr>
          <p:cNvSpPr>
            <a:spLocks noGrp="1"/>
          </p:cNvSpPr>
          <p:nvPr>
            <p:ph type="ftr" sz="quarter" idx="11"/>
          </p:nvPr>
        </p:nvSpPr>
        <p:spPr>
          <a:xfrm>
            <a:off x="1694226" y="6159402"/>
            <a:ext cx="2154460" cy="365125"/>
          </a:xfrm>
        </p:spPr>
        <p:txBody>
          <a:bodyPr anchor="ctr">
            <a:normAutofit/>
          </a:bodyPr>
          <a:lstStyle/>
          <a:p>
            <a:pPr>
              <a:lnSpc>
                <a:spcPct val="90000"/>
              </a:lnSpc>
              <a:spcAft>
                <a:spcPts val="600"/>
              </a:spcAft>
            </a:pPr>
            <a:r>
              <a:rPr lang="en-US" sz="900" noProof="0" dirty="0"/>
              <a:t>Strength in Numbers: Maximizing Success Through Study Groups</a:t>
            </a:r>
          </a:p>
        </p:txBody>
      </p:sp>
      <p:sp>
        <p:nvSpPr>
          <p:cNvPr id="5" name="Slide Number Placeholder 4">
            <a:extLst>
              <a:ext uri="{FF2B5EF4-FFF2-40B4-BE49-F238E27FC236}">
                <a16:creationId xmlns:a16="http://schemas.microsoft.com/office/drawing/2014/main" id="{C08795B4-7006-AD54-CCD9-AB3DE05D5D92}"/>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noProof="0" smtClean="0"/>
              <a:pPr>
                <a:spcAft>
                  <a:spcPts val="600"/>
                </a:spcAft>
              </a:pPr>
              <a:t>28</a:t>
            </a:fld>
            <a:endParaRPr lang="en-US" noProof="0"/>
          </a:p>
        </p:txBody>
      </p:sp>
      <p:sp>
        <p:nvSpPr>
          <p:cNvPr id="6" name="Text Placeholder 5">
            <a:extLst>
              <a:ext uri="{FF2B5EF4-FFF2-40B4-BE49-F238E27FC236}">
                <a16:creationId xmlns:a16="http://schemas.microsoft.com/office/drawing/2014/main" id="{89E3AD82-93D2-0AD2-A57E-2DD5ABF24ADC}"/>
              </a:ext>
            </a:extLst>
          </p:cNvPr>
          <p:cNvSpPr>
            <a:spLocks noGrp="1"/>
          </p:cNvSpPr>
          <p:nvPr>
            <p:ph type="body" sz="quarter" idx="14"/>
          </p:nvPr>
        </p:nvSpPr>
        <p:spPr>
          <a:xfrm>
            <a:off x="11083583" y="837333"/>
            <a:ext cx="610772" cy="328893"/>
          </a:xfrm>
        </p:spPr>
        <p:txBody>
          <a:bodyPr>
            <a:normAutofit/>
          </a:bodyPr>
          <a:lstStyle/>
          <a:p>
            <a:r>
              <a:rPr lang="en-US" dirty="0"/>
              <a:t>2025</a:t>
            </a:r>
          </a:p>
        </p:txBody>
      </p:sp>
    </p:spTree>
    <p:extLst>
      <p:ext uri="{BB962C8B-B14F-4D97-AF65-F5344CB8AC3E}">
        <p14:creationId xmlns:p14="http://schemas.microsoft.com/office/powerpoint/2010/main" val="1142992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A0FDB2-44E1-D9EE-BF28-57276DF848B6}"/>
              </a:ext>
            </a:extLst>
          </p:cNvPr>
          <p:cNvPicPr>
            <a:picLocks noChangeAspect="1"/>
          </p:cNvPicPr>
          <p:nvPr/>
        </p:nvPicPr>
        <p:blipFill>
          <a:blip r:embed="rId2"/>
          <a:stretch>
            <a:fillRect/>
          </a:stretch>
        </p:blipFill>
        <p:spPr>
          <a:xfrm>
            <a:off x="7610475" y="1"/>
            <a:ext cx="4581525" cy="3776476"/>
          </a:xfrm>
          <a:prstGeom prst="rect">
            <a:avLst/>
          </a:prstGeom>
        </p:spPr>
      </p:pic>
      <p:sp>
        <p:nvSpPr>
          <p:cNvPr id="2" name="Title 1">
            <a:extLst>
              <a:ext uri="{FF2B5EF4-FFF2-40B4-BE49-F238E27FC236}">
                <a16:creationId xmlns:a16="http://schemas.microsoft.com/office/drawing/2014/main" id="{856488C5-2F84-0696-F07D-31675BBDF35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6144CC8-62B1-7ACB-3849-503C752C95F2}"/>
              </a:ext>
            </a:extLst>
          </p:cNvPr>
          <p:cNvSpPr>
            <a:spLocks noGrp="1"/>
          </p:cNvSpPr>
          <p:nvPr>
            <p:ph idx="1"/>
          </p:nvPr>
        </p:nvSpPr>
        <p:spPr/>
        <p:txBody>
          <a:bodyPr/>
          <a:lstStyle/>
          <a:p>
            <a:r>
              <a:rPr lang="en-US" sz="2800" b="1" dirty="0"/>
              <a:t>What does this mean to you as a professor? </a:t>
            </a:r>
          </a:p>
          <a:p>
            <a:endParaRPr lang="en-US" sz="2800" b="1" dirty="0"/>
          </a:p>
          <a:p>
            <a:r>
              <a:rPr lang="en-US" sz="2800" b="1" dirty="0"/>
              <a:t>What do you think this means to your students? </a:t>
            </a:r>
          </a:p>
          <a:p>
            <a:endParaRPr lang="en-US" dirty="0"/>
          </a:p>
        </p:txBody>
      </p:sp>
      <p:sp>
        <p:nvSpPr>
          <p:cNvPr id="4" name="Footer Placeholder 3">
            <a:extLst>
              <a:ext uri="{FF2B5EF4-FFF2-40B4-BE49-F238E27FC236}">
                <a16:creationId xmlns:a16="http://schemas.microsoft.com/office/drawing/2014/main" id="{CB93DE00-B090-410C-6757-ED29AAA5B185}"/>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081AE9A4-2089-0FC0-5960-4C414A4DF5FA}"/>
              </a:ext>
            </a:extLst>
          </p:cNvPr>
          <p:cNvSpPr>
            <a:spLocks noGrp="1"/>
          </p:cNvSpPr>
          <p:nvPr>
            <p:ph type="sldNum" sz="quarter" idx="12"/>
          </p:nvPr>
        </p:nvSpPr>
        <p:spPr/>
        <p:txBody>
          <a:bodyPr/>
          <a:lstStyle/>
          <a:p>
            <a:fld id="{95CBEC59-7FF9-4688-98DF-89832A0C9025}" type="slidenum">
              <a:rPr lang="en-US" smtClean="0"/>
              <a:t>3</a:t>
            </a:fld>
            <a:endParaRPr lang="en-US" dirty="0"/>
          </a:p>
        </p:txBody>
      </p:sp>
      <p:sp>
        <p:nvSpPr>
          <p:cNvPr id="6" name="Subtitle 5">
            <a:extLst>
              <a:ext uri="{FF2B5EF4-FFF2-40B4-BE49-F238E27FC236}">
                <a16:creationId xmlns:a16="http://schemas.microsoft.com/office/drawing/2014/main" id="{EB1E4DC4-67CE-3A55-4C81-0DFAE4E2323E}"/>
              </a:ext>
            </a:extLst>
          </p:cNvPr>
          <p:cNvSpPr>
            <a:spLocks noGrp="1"/>
          </p:cNvSpPr>
          <p:nvPr>
            <p:ph type="subTitle" idx="13"/>
          </p:nvPr>
        </p:nvSpPr>
        <p:spPr/>
        <p:txBody>
          <a:bodyPr/>
          <a:lstStyle/>
          <a:p>
            <a:endParaRPr lang="en-US" dirty="0"/>
          </a:p>
        </p:txBody>
      </p:sp>
      <p:sp>
        <p:nvSpPr>
          <p:cNvPr id="7" name="Text Placeholder 6">
            <a:extLst>
              <a:ext uri="{FF2B5EF4-FFF2-40B4-BE49-F238E27FC236}">
                <a16:creationId xmlns:a16="http://schemas.microsoft.com/office/drawing/2014/main" id="{D7185119-AD1B-ADBE-F793-34BD6521B43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65243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B118-50E9-9716-80D1-D270B5A39EBC}"/>
              </a:ext>
            </a:extLst>
          </p:cNvPr>
          <p:cNvSpPr>
            <a:spLocks noGrp="1"/>
          </p:cNvSpPr>
          <p:nvPr>
            <p:ph type="title"/>
          </p:nvPr>
        </p:nvSpPr>
        <p:spPr/>
        <p:txBody>
          <a:bodyPr/>
          <a:lstStyle/>
          <a:p>
            <a:r>
              <a:rPr lang="en-US" dirty="0"/>
              <a:t>Let’s think differently?</a:t>
            </a:r>
          </a:p>
        </p:txBody>
      </p:sp>
      <p:sp>
        <p:nvSpPr>
          <p:cNvPr id="3" name="Content Placeholder 2">
            <a:extLst>
              <a:ext uri="{FF2B5EF4-FFF2-40B4-BE49-F238E27FC236}">
                <a16:creationId xmlns:a16="http://schemas.microsoft.com/office/drawing/2014/main" id="{24BD0D7E-E7D4-3565-A7FE-CB1F2EFA4B8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FB314E4-6206-F20B-CEB8-F2701E9080B4}"/>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900F4A33-3260-5191-4A9D-1E3AEE99FA26}"/>
              </a:ext>
            </a:extLst>
          </p:cNvPr>
          <p:cNvSpPr>
            <a:spLocks noGrp="1"/>
          </p:cNvSpPr>
          <p:nvPr>
            <p:ph type="sldNum" sz="quarter" idx="12"/>
          </p:nvPr>
        </p:nvSpPr>
        <p:spPr/>
        <p:txBody>
          <a:bodyPr/>
          <a:lstStyle/>
          <a:p>
            <a:fld id="{95CBEC59-7FF9-4688-98DF-89832A0C9025}" type="slidenum">
              <a:rPr lang="en-US" smtClean="0"/>
              <a:t>4</a:t>
            </a:fld>
            <a:endParaRPr lang="en-US" dirty="0"/>
          </a:p>
        </p:txBody>
      </p:sp>
      <p:sp>
        <p:nvSpPr>
          <p:cNvPr id="6" name="Subtitle 5">
            <a:extLst>
              <a:ext uri="{FF2B5EF4-FFF2-40B4-BE49-F238E27FC236}">
                <a16:creationId xmlns:a16="http://schemas.microsoft.com/office/drawing/2014/main" id="{0EE417CD-AE03-B38F-202A-75CFB7D1478F}"/>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D18808AD-3513-C0E2-5BB8-CFE37FCD3D87}"/>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271243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0A2F-ADF4-4067-76D1-4DBE613DE506}"/>
              </a:ext>
            </a:extLst>
          </p:cNvPr>
          <p:cNvSpPr>
            <a:spLocks noGrp="1"/>
          </p:cNvSpPr>
          <p:nvPr>
            <p:ph type="title"/>
          </p:nvPr>
        </p:nvSpPr>
        <p:spPr>
          <a:xfrm>
            <a:off x="929641" y="458919"/>
            <a:ext cx="9971159" cy="1085209"/>
          </a:xfrm>
        </p:spPr>
        <p:txBody>
          <a:bodyPr>
            <a:normAutofit fontScale="90000"/>
          </a:bodyPr>
          <a:lstStyle/>
          <a:p>
            <a:r>
              <a:rPr lang="en-US" dirty="0"/>
              <a:t>What assumptions do professors have about students? </a:t>
            </a:r>
          </a:p>
        </p:txBody>
      </p:sp>
      <p:sp>
        <p:nvSpPr>
          <p:cNvPr id="3" name="Content Placeholder 2">
            <a:extLst>
              <a:ext uri="{FF2B5EF4-FFF2-40B4-BE49-F238E27FC236}">
                <a16:creationId xmlns:a16="http://schemas.microsoft.com/office/drawing/2014/main" id="{07879755-A6D0-DDFD-574D-1620537D1F91}"/>
              </a:ext>
            </a:extLst>
          </p:cNvPr>
          <p:cNvSpPr>
            <a:spLocks noGrp="1"/>
          </p:cNvSpPr>
          <p:nvPr>
            <p:ph idx="1"/>
          </p:nvPr>
        </p:nvSpPr>
        <p:spPr>
          <a:xfrm>
            <a:off x="929641" y="2361706"/>
            <a:ext cx="10515600" cy="3199702"/>
          </a:xfrm>
        </p:spPr>
        <p:txBody>
          <a:bodyPr/>
          <a:lstStyle/>
          <a:p>
            <a:pPr marL="342900" indent="-342900">
              <a:buFont typeface="Wingdings" panose="05000000000000000000" pitchFamily="2" charset="2"/>
              <a:buChar char="Ø"/>
            </a:pPr>
            <a:r>
              <a:rPr lang="en-US" sz="2400" dirty="0"/>
              <a:t>Do the homework and turn it in on time</a:t>
            </a:r>
          </a:p>
          <a:p>
            <a:pPr marL="342900" indent="-342900">
              <a:buFont typeface="Wingdings" panose="05000000000000000000" pitchFamily="2" charset="2"/>
              <a:buChar char="Ø"/>
            </a:pPr>
            <a:r>
              <a:rPr lang="en-US" sz="2400" dirty="0"/>
              <a:t>Read the assignments</a:t>
            </a:r>
          </a:p>
          <a:p>
            <a:pPr marL="342900" indent="-342900">
              <a:buFont typeface="Wingdings" panose="05000000000000000000" pitchFamily="2" charset="2"/>
              <a:buChar char="Ø"/>
            </a:pPr>
            <a:r>
              <a:rPr lang="en-US" sz="2400" dirty="0"/>
              <a:t>Practice the skills</a:t>
            </a:r>
          </a:p>
          <a:p>
            <a:pPr marL="342900" indent="-342900">
              <a:buFont typeface="Wingdings" panose="05000000000000000000" pitchFamily="2" charset="2"/>
              <a:buChar char="Ø"/>
            </a:pPr>
            <a:r>
              <a:rPr lang="en-US" sz="2400" dirty="0"/>
              <a:t>Be engaged in class</a:t>
            </a:r>
          </a:p>
          <a:p>
            <a:pPr marL="342900" indent="-342900">
              <a:buFont typeface="Wingdings" panose="05000000000000000000" pitchFamily="2" charset="2"/>
              <a:buChar char="Ø"/>
            </a:pPr>
            <a:r>
              <a:rPr lang="en-US" sz="2400" dirty="0"/>
              <a:t>Be prepared for lab</a:t>
            </a:r>
          </a:p>
          <a:p>
            <a:pPr marL="342900" indent="-342900">
              <a:buFont typeface="Wingdings" panose="05000000000000000000" pitchFamily="2" charset="2"/>
              <a:buChar char="Ø"/>
            </a:pPr>
            <a:r>
              <a:rPr lang="en-US" sz="2400" dirty="0"/>
              <a:t>Be on time to class</a:t>
            </a:r>
          </a:p>
          <a:p>
            <a:pPr marL="342900" indent="-342900">
              <a:buFont typeface="Wingdings" panose="05000000000000000000" pitchFamily="2" charset="2"/>
              <a:buChar char="Ø"/>
            </a:pPr>
            <a:r>
              <a:rPr lang="en-US" sz="2400" dirty="0"/>
              <a:t>Find connection and meaning to what you are studying</a:t>
            </a:r>
          </a:p>
          <a:p>
            <a:endParaRPr lang="en-US" dirty="0"/>
          </a:p>
        </p:txBody>
      </p:sp>
      <p:sp>
        <p:nvSpPr>
          <p:cNvPr id="4" name="Footer Placeholder 3">
            <a:extLst>
              <a:ext uri="{FF2B5EF4-FFF2-40B4-BE49-F238E27FC236}">
                <a16:creationId xmlns:a16="http://schemas.microsoft.com/office/drawing/2014/main" id="{18E5192E-AEE0-0C2F-743A-FA19485D8E32}"/>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6CBEB8E8-5E4C-E213-8C0B-1E87C012C439}"/>
              </a:ext>
            </a:extLst>
          </p:cNvPr>
          <p:cNvSpPr>
            <a:spLocks noGrp="1"/>
          </p:cNvSpPr>
          <p:nvPr>
            <p:ph type="sldNum" sz="quarter" idx="12"/>
          </p:nvPr>
        </p:nvSpPr>
        <p:spPr/>
        <p:txBody>
          <a:bodyPr/>
          <a:lstStyle/>
          <a:p>
            <a:fld id="{95CBEC59-7FF9-4688-98DF-89832A0C9025}" type="slidenum">
              <a:rPr lang="en-US" smtClean="0"/>
              <a:t>5</a:t>
            </a:fld>
            <a:endParaRPr lang="en-US" dirty="0"/>
          </a:p>
        </p:txBody>
      </p:sp>
      <p:sp>
        <p:nvSpPr>
          <p:cNvPr id="6" name="Subtitle 5">
            <a:extLst>
              <a:ext uri="{FF2B5EF4-FFF2-40B4-BE49-F238E27FC236}">
                <a16:creationId xmlns:a16="http://schemas.microsoft.com/office/drawing/2014/main" id="{6B7A7672-418C-5B75-E14D-150D25E241E8}"/>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C7E6B85A-294C-6B0E-3BEE-14F2EDFECA4D}"/>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99473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1C43-7457-A062-A192-D7DA83F773A6}"/>
              </a:ext>
            </a:extLst>
          </p:cNvPr>
          <p:cNvSpPr>
            <a:spLocks noGrp="1"/>
          </p:cNvSpPr>
          <p:nvPr>
            <p:ph type="title"/>
          </p:nvPr>
        </p:nvSpPr>
        <p:spPr/>
        <p:txBody>
          <a:bodyPr/>
          <a:lstStyle/>
          <a:p>
            <a:r>
              <a:rPr lang="en-US" dirty="0"/>
              <a:t>What’s the reality for the students?</a:t>
            </a:r>
          </a:p>
        </p:txBody>
      </p:sp>
      <p:sp>
        <p:nvSpPr>
          <p:cNvPr id="3" name="Content Placeholder 2">
            <a:extLst>
              <a:ext uri="{FF2B5EF4-FFF2-40B4-BE49-F238E27FC236}">
                <a16:creationId xmlns:a16="http://schemas.microsoft.com/office/drawing/2014/main" id="{15BE2561-BCCA-4CED-4ED1-D30B756B9A23}"/>
              </a:ext>
            </a:extLst>
          </p:cNvPr>
          <p:cNvSpPr>
            <a:spLocks noGrp="1"/>
          </p:cNvSpPr>
          <p:nvPr>
            <p:ph idx="1"/>
          </p:nvPr>
        </p:nvSpPr>
        <p:spPr>
          <a:xfrm>
            <a:off x="929641" y="2231571"/>
            <a:ext cx="10515600" cy="3329837"/>
          </a:xfrm>
        </p:spPr>
        <p:txBody>
          <a:bodyPr/>
          <a:lstStyle/>
          <a:p>
            <a:pPr marL="285750" indent="-285750">
              <a:buFont typeface="Wingdings" panose="05000000000000000000" pitchFamily="2" charset="2"/>
              <a:buChar char="Ø"/>
            </a:pPr>
            <a:r>
              <a:rPr lang="en-US" sz="2000" dirty="0"/>
              <a:t>Students are working 30+ hours a week in jobs that do not support the demands of college. </a:t>
            </a:r>
          </a:p>
          <a:p>
            <a:pPr marL="285750" indent="-285750">
              <a:buFont typeface="Wingdings" panose="05000000000000000000" pitchFamily="2" charset="2"/>
              <a:buChar char="Ø"/>
            </a:pPr>
            <a:r>
              <a:rPr lang="en-US" sz="2000" dirty="0"/>
              <a:t>Students are parents taking care of young children.</a:t>
            </a:r>
          </a:p>
          <a:p>
            <a:pPr marL="285750" indent="-285750">
              <a:buFont typeface="Wingdings" panose="05000000000000000000" pitchFamily="2" charset="2"/>
              <a:buChar char="Ø"/>
            </a:pPr>
            <a:r>
              <a:rPr lang="en-US" sz="2000" dirty="0"/>
              <a:t>Students are taking care of elderly people.</a:t>
            </a:r>
          </a:p>
          <a:p>
            <a:pPr marL="285750" indent="-285750">
              <a:buFont typeface="Wingdings" panose="05000000000000000000" pitchFamily="2" charset="2"/>
              <a:buChar char="Ø"/>
            </a:pPr>
            <a:r>
              <a:rPr lang="en-US" sz="2000" dirty="0"/>
              <a:t>Students are unprepared for the rigors of academic life. </a:t>
            </a:r>
          </a:p>
          <a:p>
            <a:pPr marL="285750" indent="-285750">
              <a:buFont typeface="Wingdings" panose="05000000000000000000" pitchFamily="2" charset="2"/>
              <a:buChar char="Ø"/>
            </a:pPr>
            <a:r>
              <a:rPr lang="en-US" sz="2000" dirty="0"/>
              <a:t>Students may not have strong language skills. </a:t>
            </a:r>
          </a:p>
          <a:p>
            <a:pPr marL="285750" indent="-285750">
              <a:buFont typeface="Wingdings" panose="05000000000000000000" pitchFamily="2" charset="2"/>
              <a:buChar char="Ø"/>
            </a:pPr>
            <a:r>
              <a:rPr lang="en-US" sz="2000" dirty="0"/>
              <a:t>Students may have stop outs in their academic journeys. (medical, family moving, covid, change in schools and are coming back) </a:t>
            </a:r>
          </a:p>
          <a:p>
            <a:pPr marL="285750" indent="-285750">
              <a:buFont typeface="Wingdings" panose="05000000000000000000" pitchFamily="2" charset="2"/>
              <a:buChar char="Ø"/>
            </a:pPr>
            <a:endParaRPr lang="en-US" dirty="0"/>
          </a:p>
        </p:txBody>
      </p:sp>
      <p:sp>
        <p:nvSpPr>
          <p:cNvPr id="4" name="Footer Placeholder 3">
            <a:extLst>
              <a:ext uri="{FF2B5EF4-FFF2-40B4-BE49-F238E27FC236}">
                <a16:creationId xmlns:a16="http://schemas.microsoft.com/office/drawing/2014/main" id="{AD78E47F-1FF5-B4C1-7104-492CECB44CC1}"/>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996CADA0-5DBA-1990-7EF1-F4A5C82B1B24}"/>
              </a:ext>
            </a:extLst>
          </p:cNvPr>
          <p:cNvSpPr>
            <a:spLocks noGrp="1"/>
          </p:cNvSpPr>
          <p:nvPr>
            <p:ph type="sldNum" sz="quarter" idx="12"/>
          </p:nvPr>
        </p:nvSpPr>
        <p:spPr/>
        <p:txBody>
          <a:bodyPr/>
          <a:lstStyle/>
          <a:p>
            <a:fld id="{95CBEC59-7FF9-4688-98DF-89832A0C9025}" type="slidenum">
              <a:rPr lang="en-US" smtClean="0"/>
              <a:t>6</a:t>
            </a:fld>
            <a:endParaRPr lang="en-US" dirty="0"/>
          </a:p>
        </p:txBody>
      </p:sp>
      <p:sp>
        <p:nvSpPr>
          <p:cNvPr id="6" name="Subtitle 5">
            <a:extLst>
              <a:ext uri="{FF2B5EF4-FFF2-40B4-BE49-F238E27FC236}">
                <a16:creationId xmlns:a16="http://schemas.microsoft.com/office/drawing/2014/main" id="{C601EDDE-A5EC-6094-9390-4023BD19E799}"/>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4440F477-644C-DB96-9417-45D89D4AB806}"/>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3780392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393B-EDD4-3B74-6A16-1F94088C71E3}"/>
              </a:ext>
            </a:extLst>
          </p:cNvPr>
          <p:cNvSpPr>
            <a:spLocks noGrp="1"/>
          </p:cNvSpPr>
          <p:nvPr>
            <p:ph type="title"/>
          </p:nvPr>
        </p:nvSpPr>
        <p:spPr>
          <a:xfrm>
            <a:off x="929641" y="458919"/>
            <a:ext cx="9971159" cy="4354621"/>
          </a:xfrm>
        </p:spPr>
        <p:txBody>
          <a:bodyPr/>
          <a:lstStyle/>
          <a:p>
            <a:pPr algn="ctr"/>
            <a:r>
              <a:rPr lang="en-US" dirty="0"/>
              <a:t>Are we on the same page? </a:t>
            </a:r>
            <a:br>
              <a:rPr lang="en-US" dirty="0"/>
            </a:br>
            <a:endParaRPr lang="en-US" dirty="0"/>
          </a:p>
        </p:txBody>
      </p:sp>
      <p:sp>
        <p:nvSpPr>
          <p:cNvPr id="3" name="Content Placeholder 2">
            <a:extLst>
              <a:ext uri="{FF2B5EF4-FFF2-40B4-BE49-F238E27FC236}">
                <a16:creationId xmlns:a16="http://schemas.microsoft.com/office/drawing/2014/main" id="{785C84B7-D428-AD24-CFA5-6C2609F8F5A7}"/>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60E9E07-34A1-94D0-8D82-6E04E9BF7C0A}"/>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D0DE6FBB-99DE-20B3-24CD-27F133F9975D}"/>
              </a:ext>
            </a:extLst>
          </p:cNvPr>
          <p:cNvSpPr>
            <a:spLocks noGrp="1"/>
          </p:cNvSpPr>
          <p:nvPr>
            <p:ph type="sldNum" sz="quarter" idx="12"/>
          </p:nvPr>
        </p:nvSpPr>
        <p:spPr/>
        <p:txBody>
          <a:bodyPr/>
          <a:lstStyle/>
          <a:p>
            <a:fld id="{95CBEC59-7FF9-4688-98DF-89832A0C9025}" type="slidenum">
              <a:rPr lang="en-US" smtClean="0"/>
              <a:t>7</a:t>
            </a:fld>
            <a:endParaRPr lang="en-US" dirty="0"/>
          </a:p>
        </p:txBody>
      </p:sp>
      <p:sp>
        <p:nvSpPr>
          <p:cNvPr id="6" name="Subtitle 5">
            <a:extLst>
              <a:ext uri="{FF2B5EF4-FFF2-40B4-BE49-F238E27FC236}">
                <a16:creationId xmlns:a16="http://schemas.microsoft.com/office/drawing/2014/main" id="{EEBFC204-0C1A-B926-91AB-6F93539A95D2}"/>
              </a:ext>
            </a:extLst>
          </p:cNvPr>
          <p:cNvSpPr>
            <a:spLocks noGrp="1"/>
          </p:cNvSpPr>
          <p:nvPr>
            <p:ph type="subTitle" idx="13"/>
          </p:nvPr>
        </p:nvSpPr>
        <p:spPr/>
        <p:txBody>
          <a:bodyPr/>
          <a:lstStyle/>
          <a:p>
            <a:endParaRPr lang="en-US"/>
          </a:p>
        </p:txBody>
      </p:sp>
      <p:sp>
        <p:nvSpPr>
          <p:cNvPr id="7" name="Text Placeholder 6">
            <a:extLst>
              <a:ext uri="{FF2B5EF4-FFF2-40B4-BE49-F238E27FC236}">
                <a16:creationId xmlns:a16="http://schemas.microsoft.com/office/drawing/2014/main" id="{5AB6B414-EBB6-E6A7-8842-723268DDB38B}"/>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2737136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dirty="0" err="1"/>
              <a:t>Colaborative</a:t>
            </a:r>
            <a:r>
              <a:rPr lang="en-US" dirty="0"/>
              <a:t> Learning</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p:txBody>
          <a:bodyPr>
            <a:normAutofit/>
          </a:bodyPr>
          <a:lstStyle/>
          <a:p>
            <a:r>
              <a:rPr lang="en-US" sz="2400" dirty="0"/>
              <a:t>Study groups encourage collaboration among peers, allowing students to share perspectives, explain concepts to one another, and co-create knowledge. This process enhances understanding and retention of information.</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8</a:t>
            </a:fld>
            <a:endParaRPr lang="en-US" dirty="0"/>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p:txBody>
          <a:bodyPr/>
          <a:lstStyle/>
          <a:p>
            <a:r>
              <a:rPr lang="en-US" dirty="0"/>
              <a:t>Paradigms</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normAutofit/>
          </a:bodyPr>
          <a:lstStyle/>
          <a:p>
            <a:r>
              <a:rPr lang="en-US" dirty="0"/>
              <a:t>2025</a:t>
            </a:r>
          </a:p>
        </p:txBody>
      </p:sp>
    </p:spTree>
    <p:extLst>
      <p:ext uri="{BB962C8B-B14F-4D97-AF65-F5344CB8AC3E}">
        <p14:creationId xmlns:p14="http://schemas.microsoft.com/office/powerpoint/2010/main" val="137292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A5BB-A0E9-6267-9FF5-E1353DA0A318}"/>
              </a:ext>
            </a:extLst>
          </p:cNvPr>
          <p:cNvSpPr>
            <a:spLocks noGrp="1"/>
          </p:cNvSpPr>
          <p:nvPr>
            <p:ph type="title"/>
          </p:nvPr>
        </p:nvSpPr>
        <p:spPr>
          <a:xfrm>
            <a:off x="929641" y="458920"/>
            <a:ext cx="9971159" cy="929934"/>
          </a:xfrm>
        </p:spPr>
        <p:txBody>
          <a:bodyPr>
            <a:normAutofit fontScale="90000"/>
          </a:bodyPr>
          <a:lstStyle/>
          <a:p>
            <a:r>
              <a:rPr lang="en-US" dirty="0"/>
              <a:t>How did you learn as a college student?</a:t>
            </a:r>
          </a:p>
        </p:txBody>
      </p:sp>
      <p:sp>
        <p:nvSpPr>
          <p:cNvPr id="3" name="Content Placeholder 2">
            <a:extLst>
              <a:ext uri="{FF2B5EF4-FFF2-40B4-BE49-F238E27FC236}">
                <a16:creationId xmlns:a16="http://schemas.microsoft.com/office/drawing/2014/main" id="{B28B931D-E7B4-D22F-5ABE-A84EF479B57B}"/>
              </a:ext>
            </a:extLst>
          </p:cNvPr>
          <p:cNvSpPr>
            <a:spLocks noGrp="1"/>
          </p:cNvSpPr>
          <p:nvPr>
            <p:ph idx="1"/>
          </p:nvPr>
        </p:nvSpPr>
        <p:spPr/>
        <p:txBody>
          <a:bodyPr>
            <a:normAutofit/>
          </a:bodyPr>
          <a:lstStyle/>
          <a:p>
            <a:r>
              <a:rPr lang="en-US" sz="2400" dirty="0"/>
              <a:t>How did you do your first semester in school?</a:t>
            </a:r>
          </a:p>
          <a:p>
            <a:r>
              <a:rPr lang="en-US" sz="2400" dirty="0"/>
              <a:t>Was college a priority for you? </a:t>
            </a:r>
          </a:p>
          <a:p>
            <a:r>
              <a:rPr lang="en-US" sz="2400" dirty="0"/>
              <a:t>Or did you have other factors to juggle? </a:t>
            </a:r>
          </a:p>
          <a:p>
            <a:r>
              <a:rPr lang="en-US" sz="2400" dirty="0"/>
              <a:t>Did you have a support system in place? </a:t>
            </a:r>
          </a:p>
          <a:p>
            <a:r>
              <a:rPr lang="en-US" sz="2400" dirty="0"/>
              <a:t>Or did you create a support system? </a:t>
            </a:r>
          </a:p>
          <a:p>
            <a:endParaRPr lang="en-US" sz="2400" dirty="0"/>
          </a:p>
          <a:p>
            <a:endParaRPr lang="en-US" sz="2400" dirty="0"/>
          </a:p>
        </p:txBody>
      </p:sp>
      <p:sp>
        <p:nvSpPr>
          <p:cNvPr id="4" name="Footer Placeholder 3">
            <a:extLst>
              <a:ext uri="{FF2B5EF4-FFF2-40B4-BE49-F238E27FC236}">
                <a16:creationId xmlns:a16="http://schemas.microsoft.com/office/drawing/2014/main" id="{F23BEB52-9D3B-5FF1-EC6D-39DEBBC60FC1}"/>
              </a:ext>
            </a:extLst>
          </p:cNvPr>
          <p:cNvSpPr>
            <a:spLocks noGrp="1"/>
          </p:cNvSpPr>
          <p:nvPr>
            <p:ph type="ftr" sz="quarter" idx="11"/>
          </p:nvPr>
        </p:nvSpPr>
        <p:spPr/>
        <p:txBody>
          <a:bodyPr/>
          <a:lstStyle/>
          <a:p>
            <a:r>
              <a:rPr lang="en-US" dirty="0"/>
              <a:t>Strength in Numbers: Maximizing Success Through Study Groups</a:t>
            </a:r>
          </a:p>
        </p:txBody>
      </p:sp>
      <p:sp>
        <p:nvSpPr>
          <p:cNvPr id="5" name="Slide Number Placeholder 4">
            <a:extLst>
              <a:ext uri="{FF2B5EF4-FFF2-40B4-BE49-F238E27FC236}">
                <a16:creationId xmlns:a16="http://schemas.microsoft.com/office/drawing/2014/main" id="{5AE6E3E9-6889-0625-5E3A-6ED55EFD4F04}"/>
              </a:ext>
            </a:extLst>
          </p:cNvPr>
          <p:cNvSpPr>
            <a:spLocks noGrp="1"/>
          </p:cNvSpPr>
          <p:nvPr>
            <p:ph type="sldNum" sz="quarter" idx="12"/>
          </p:nvPr>
        </p:nvSpPr>
        <p:spPr/>
        <p:txBody>
          <a:bodyPr/>
          <a:lstStyle/>
          <a:p>
            <a:fld id="{95CBEC59-7FF9-4688-98DF-89832A0C9025}" type="slidenum">
              <a:rPr lang="en-US" smtClean="0"/>
              <a:t>9</a:t>
            </a:fld>
            <a:endParaRPr lang="en-US" dirty="0"/>
          </a:p>
        </p:txBody>
      </p:sp>
      <p:sp>
        <p:nvSpPr>
          <p:cNvPr id="6" name="Subtitle 5">
            <a:extLst>
              <a:ext uri="{FF2B5EF4-FFF2-40B4-BE49-F238E27FC236}">
                <a16:creationId xmlns:a16="http://schemas.microsoft.com/office/drawing/2014/main" id="{1744B86D-68F4-A62D-E8E3-02263EE06ECF}"/>
              </a:ext>
            </a:extLst>
          </p:cNvPr>
          <p:cNvSpPr>
            <a:spLocks noGrp="1"/>
          </p:cNvSpPr>
          <p:nvPr>
            <p:ph type="subTitle" idx="13"/>
          </p:nvPr>
        </p:nvSpPr>
        <p:spPr/>
        <p:txBody>
          <a:bodyPr/>
          <a:lstStyle/>
          <a:p>
            <a:r>
              <a:rPr lang="en-US" dirty="0"/>
              <a:t>Ask yourself these QUESTIONS:</a:t>
            </a:r>
          </a:p>
        </p:txBody>
      </p:sp>
      <p:sp>
        <p:nvSpPr>
          <p:cNvPr id="7" name="Text Placeholder 6">
            <a:extLst>
              <a:ext uri="{FF2B5EF4-FFF2-40B4-BE49-F238E27FC236}">
                <a16:creationId xmlns:a16="http://schemas.microsoft.com/office/drawing/2014/main" id="{3BFE602A-934A-6A1F-D2AE-FE72EFFECDA3}"/>
              </a:ext>
            </a:extLst>
          </p:cNvPr>
          <p:cNvSpPr>
            <a:spLocks noGrp="1"/>
          </p:cNvSpPr>
          <p:nvPr>
            <p:ph type="body" sz="quarter" idx="14"/>
          </p:nvPr>
        </p:nvSpPr>
        <p:spPr/>
        <p:txBody>
          <a:bodyPr/>
          <a:lstStyle/>
          <a:p>
            <a:r>
              <a:rPr lang="en-US" dirty="0"/>
              <a:t>2025</a:t>
            </a:r>
          </a:p>
        </p:txBody>
      </p:sp>
    </p:spTree>
    <p:extLst>
      <p:ext uri="{BB962C8B-B14F-4D97-AF65-F5344CB8AC3E}">
        <p14:creationId xmlns:p14="http://schemas.microsoft.com/office/powerpoint/2010/main" val="2663370943"/>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401</TotalTime>
  <Words>1280</Words>
  <Application>Microsoft Office PowerPoint</Application>
  <PresentationFormat>Widescreen</PresentationFormat>
  <Paragraphs>167</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Wingdings</vt:lpstr>
      <vt:lpstr>Avenir Next LT Pro</vt:lpstr>
      <vt:lpstr>Speak Pro</vt:lpstr>
      <vt:lpstr>Arial</vt:lpstr>
      <vt:lpstr>Calibri</vt:lpstr>
      <vt:lpstr>Office Theme</vt:lpstr>
      <vt:lpstr>Strength in Numbers: Maximizing Success Through Study Groups</vt:lpstr>
      <vt:lpstr>We don’t see things as they are; we see them as we are. </vt:lpstr>
      <vt:lpstr>PowerPoint Presentation</vt:lpstr>
      <vt:lpstr>Let’s think differently?</vt:lpstr>
      <vt:lpstr>What assumptions do professors have about students? </vt:lpstr>
      <vt:lpstr>What’s the reality for the students?</vt:lpstr>
      <vt:lpstr>Are we on the same page?  </vt:lpstr>
      <vt:lpstr>Colaborative Learning</vt:lpstr>
      <vt:lpstr>How did you learn as a college student?</vt:lpstr>
      <vt:lpstr>Active Engagement</vt:lpstr>
      <vt:lpstr>What can we do to encourage study groups?</vt:lpstr>
      <vt:lpstr>Social Constructivism</vt:lpstr>
      <vt:lpstr>Social Constructivism</vt:lpstr>
      <vt:lpstr>PowerPoint Presentation</vt:lpstr>
      <vt:lpstr>PowerPoint Presentation</vt:lpstr>
      <vt:lpstr>Students discussing counting</vt:lpstr>
      <vt:lpstr>Diverse Perspectives</vt:lpstr>
      <vt:lpstr>Diverse perspectives within study groups enrich the learning experience and foster critical thinking. When students come together from varied backgrounds, cultures, and academic experiences, they bring unique insights and approaches to problem-solving. This diversity encourages a richer dialogue and deeper exploration of topics.</vt:lpstr>
      <vt:lpstr>Key benefits of incorporating diverse perspectives include:</vt:lpstr>
      <vt:lpstr>Diverse Perspectives</vt:lpstr>
      <vt:lpstr>Peer Support</vt:lpstr>
      <vt:lpstr>Study Groups can lead to lifelong friends</vt:lpstr>
      <vt:lpstr>Active Learning Strategies</vt:lpstr>
      <vt:lpstr>What’s the Solution</vt:lpstr>
      <vt:lpstr>PICTURE SLIDE</vt:lpstr>
      <vt:lpstr>PowerPoint Presentation</vt:lpstr>
      <vt:lpstr>THANK YOU!</vt:lpstr>
      <vt:lpstr>References</vt:lpstr>
    </vt:vector>
  </TitlesOfParts>
  <Company>HCCS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melissa.bruton</dc:creator>
  <cp:lastModifiedBy>melissa.bruton</cp:lastModifiedBy>
  <cp:revision>1</cp:revision>
  <dcterms:created xsi:type="dcterms:W3CDTF">2024-05-14T16:13:04Z</dcterms:created>
  <dcterms:modified xsi:type="dcterms:W3CDTF">2025-01-25T00:18:00Z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